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44"/>
  </p:notesMasterIdLst>
  <p:handoutMasterIdLst>
    <p:handoutMasterId r:id="rId45"/>
  </p:handoutMasterIdLst>
  <p:sldIdLst>
    <p:sldId id="256" r:id="rId4"/>
    <p:sldId id="257" r:id="rId5"/>
    <p:sldId id="258" r:id="rId6"/>
    <p:sldId id="259" r:id="rId7"/>
    <p:sldId id="288" r:id="rId8"/>
    <p:sldId id="260" r:id="rId9"/>
    <p:sldId id="261" r:id="rId10"/>
    <p:sldId id="262" r:id="rId11"/>
    <p:sldId id="263" r:id="rId12"/>
    <p:sldId id="264" r:id="rId13"/>
    <p:sldId id="265" r:id="rId14"/>
    <p:sldId id="289" r:id="rId15"/>
    <p:sldId id="266" r:id="rId16"/>
    <p:sldId id="267" r:id="rId17"/>
    <p:sldId id="268" r:id="rId18"/>
    <p:sldId id="269" r:id="rId19"/>
    <p:sldId id="270" r:id="rId20"/>
    <p:sldId id="271" r:id="rId21"/>
    <p:sldId id="272" r:id="rId22"/>
    <p:sldId id="290" r:id="rId23"/>
    <p:sldId id="291" r:id="rId24"/>
    <p:sldId id="295" r:id="rId25"/>
    <p:sldId id="292" r:id="rId26"/>
    <p:sldId id="293" r:id="rId27"/>
    <p:sldId id="294"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abel Gomis" initials="IG" lastIdx="1" clrIdx="0">
    <p:extLst>
      <p:ext uri="{19B8F6BF-5375-455C-9EA6-DF929625EA0E}">
        <p15:presenceInfo xmlns:p15="http://schemas.microsoft.com/office/powerpoint/2012/main" userId="S-1-5-21-2204043565-187907682-3993388425-11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commentAuthors" Target="commentAuthor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46400" cy="498395"/>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49688" y="1"/>
            <a:ext cx="2946400" cy="498395"/>
          </a:xfrm>
          <a:prstGeom prst="rect">
            <a:avLst/>
          </a:prstGeom>
        </p:spPr>
        <p:txBody>
          <a:bodyPr vert="horz" lIns="91440" tIns="45720" rIns="91440" bIns="45720" rtlCol="0"/>
          <a:lstStyle>
            <a:lvl1pPr algn="r">
              <a:defRPr sz="1200"/>
            </a:lvl1pPr>
          </a:lstStyle>
          <a:p>
            <a:fld id="{8F84A467-C4DA-440B-8474-078045743C0A}" type="datetimeFigureOut">
              <a:rPr lang="es-ES" smtClean="0"/>
              <a:t>28/09/2026</a:t>
            </a:fld>
            <a:endParaRPr lang="es-ES"/>
          </a:p>
        </p:txBody>
      </p:sp>
      <p:sp>
        <p:nvSpPr>
          <p:cNvPr id="4" name="Marcador de pie de página 3"/>
          <p:cNvSpPr>
            <a:spLocks noGrp="1"/>
          </p:cNvSpPr>
          <p:nvPr>
            <p:ph type="ftr" sz="quarter" idx="2"/>
          </p:nvPr>
        </p:nvSpPr>
        <p:spPr>
          <a:xfrm>
            <a:off x="0" y="9428243"/>
            <a:ext cx="2946400" cy="498395"/>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49688" y="9428243"/>
            <a:ext cx="2946400" cy="498395"/>
          </a:xfrm>
          <a:prstGeom prst="rect">
            <a:avLst/>
          </a:prstGeom>
        </p:spPr>
        <p:txBody>
          <a:bodyPr vert="horz" lIns="91440" tIns="45720" rIns="91440" bIns="45720" rtlCol="0" anchor="b"/>
          <a:lstStyle>
            <a:lvl1pPr algn="r">
              <a:defRPr sz="1200"/>
            </a:lvl1pPr>
          </a:lstStyle>
          <a:p>
            <a:fld id="{B337E639-4410-43B6-B38B-F1A058A3B92B}" type="slidenum">
              <a:rPr lang="es-ES" smtClean="0"/>
              <a:t>‹Nº›</a:t>
            </a:fld>
            <a:endParaRPr lang="es-ES"/>
          </a:p>
        </p:txBody>
      </p:sp>
    </p:spTree>
    <p:extLst>
      <p:ext uri="{BB962C8B-B14F-4D97-AF65-F5344CB8AC3E}">
        <p14:creationId xmlns:p14="http://schemas.microsoft.com/office/powerpoint/2010/main" val="254324861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3" name="PlaceHolder 1"/>
          <p:cNvSpPr>
            <a:spLocks noGrp="1" noRot="1" noChangeAspect="1"/>
          </p:cNvSpPr>
          <p:nvPr>
            <p:ph type="sldImg"/>
          </p:nvPr>
        </p:nvSpPr>
        <p:spPr>
          <a:xfrm>
            <a:off x="1108075" y="812800"/>
            <a:ext cx="5343525" cy="4008438"/>
          </a:xfrm>
          <a:prstGeom prst="rect">
            <a:avLst/>
          </a:prstGeom>
        </p:spPr>
        <p:txBody>
          <a:bodyPr lIns="0" tIns="0" rIns="0" bIns="0" anchor="ctr">
            <a:noAutofit/>
          </a:bodyPr>
          <a:lstStyle/>
          <a:p>
            <a:r>
              <a:rPr lang="es-ES" sz="1800" b="0" strike="noStrike" spc="-1">
                <a:solidFill>
                  <a:srgbClr val="000000"/>
                </a:solidFill>
                <a:latin typeface="Calibri"/>
              </a:rPr>
              <a:t>Pulse para desplazar la página</a:t>
            </a:r>
          </a:p>
        </p:txBody>
      </p:sp>
      <p:sp>
        <p:nvSpPr>
          <p:cNvPr id="124" name="PlaceHolder 2"/>
          <p:cNvSpPr>
            <a:spLocks noGrp="1"/>
          </p:cNvSpPr>
          <p:nvPr>
            <p:ph type="body"/>
          </p:nvPr>
        </p:nvSpPr>
        <p:spPr>
          <a:xfrm>
            <a:off x="756000" y="5077708"/>
            <a:ext cx="6047640" cy="4810271"/>
          </a:xfrm>
          <a:prstGeom prst="rect">
            <a:avLst/>
          </a:prstGeom>
        </p:spPr>
        <p:txBody>
          <a:bodyPr lIns="0" tIns="0" rIns="0" bIns="0">
            <a:noAutofit/>
          </a:bodyPr>
          <a:lstStyle/>
          <a:p>
            <a:r>
              <a:rPr lang="es-ES" sz="2000" b="0" strike="noStrike" spc="-1">
                <a:latin typeface="Arial"/>
              </a:rPr>
              <a:t>Pulse para editar el formato de las notas</a:t>
            </a:r>
          </a:p>
        </p:txBody>
      </p:sp>
      <p:sp>
        <p:nvSpPr>
          <p:cNvPr id="125" name="PlaceHolder 3"/>
          <p:cNvSpPr>
            <a:spLocks noGrp="1"/>
          </p:cNvSpPr>
          <p:nvPr>
            <p:ph type="hdr"/>
          </p:nvPr>
        </p:nvSpPr>
        <p:spPr>
          <a:xfrm>
            <a:off x="0" y="0"/>
            <a:ext cx="3280680" cy="534155"/>
          </a:xfrm>
          <a:prstGeom prst="rect">
            <a:avLst/>
          </a:prstGeom>
        </p:spPr>
        <p:txBody>
          <a:bodyPr lIns="0" tIns="0" rIns="0" bIns="0">
            <a:noAutofit/>
          </a:bodyPr>
          <a:lstStyle/>
          <a:p>
            <a:r>
              <a:rPr lang="es-ES" sz="1400" b="0" strike="noStrike" spc="-1">
                <a:latin typeface="Times New Roman"/>
              </a:rPr>
              <a:t> </a:t>
            </a:r>
          </a:p>
        </p:txBody>
      </p:sp>
      <p:sp>
        <p:nvSpPr>
          <p:cNvPr id="126" name="PlaceHolder 4"/>
          <p:cNvSpPr>
            <a:spLocks noGrp="1"/>
          </p:cNvSpPr>
          <p:nvPr>
            <p:ph type="dt"/>
          </p:nvPr>
        </p:nvSpPr>
        <p:spPr>
          <a:xfrm>
            <a:off x="4278960" y="0"/>
            <a:ext cx="3280680" cy="534155"/>
          </a:xfrm>
          <a:prstGeom prst="rect">
            <a:avLst/>
          </a:prstGeom>
        </p:spPr>
        <p:txBody>
          <a:bodyPr lIns="0" tIns="0" rIns="0" bIns="0">
            <a:noAutofit/>
          </a:bodyPr>
          <a:lstStyle/>
          <a:p>
            <a:pPr algn="r"/>
            <a:r>
              <a:rPr lang="es-ES" sz="1400" b="0" strike="noStrike" spc="-1">
                <a:latin typeface="Times New Roman"/>
              </a:rPr>
              <a:t> </a:t>
            </a:r>
          </a:p>
        </p:txBody>
      </p:sp>
      <p:sp>
        <p:nvSpPr>
          <p:cNvPr id="127" name="PlaceHolder 5"/>
          <p:cNvSpPr>
            <a:spLocks noGrp="1"/>
          </p:cNvSpPr>
          <p:nvPr>
            <p:ph type="ftr"/>
          </p:nvPr>
        </p:nvSpPr>
        <p:spPr>
          <a:xfrm>
            <a:off x="0" y="10155776"/>
            <a:ext cx="3280680" cy="534155"/>
          </a:xfrm>
          <a:prstGeom prst="rect">
            <a:avLst/>
          </a:prstGeom>
        </p:spPr>
        <p:txBody>
          <a:bodyPr lIns="0" tIns="0" rIns="0" bIns="0" anchor="b">
            <a:noAutofit/>
          </a:bodyPr>
          <a:lstStyle/>
          <a:p>
            <a:r>
              <a:rPr lang="es-ES" sz="1400" b="0" strike="noStrike" spc="-1">
                <a:latin typeface="Times New Roman"/>
              </a:rPr>
              <a:t> </a:t>
            </a:r>
          </a:p>
        </p:txBody>
      </p:sp>
      <p:sp>
        <p:nvSpPr>
          <p:cNvPr id="128" name="PlaceHolder 6"/>
          <p:cNvSpPr>
            <a:spLocks noGrp="1"/>
          </p:cNvSpPr>
          <p:nvPr>
            <p:ph type="sldNum"/>
          </p:nvPr>
        </p:nvSpPr>
        <p:spPr>
          <a:xfrm>
            <a:off x="4278960" y="10155776"/>
            <a:ext cx="3280680" cy="534155"/>
          </a:xfrm>
          <a:prstGeom prst="rect">
            <a:avLst/>
          </a:prstGeom>
        </p:spPr>
        <p:txBody>
          <a:bodyPr lIns="0" tIns="0" rIns="0" bIns="0" anchor="b">
            <a:noAutofit/>
          </a:bodyPr>
          <a:lstStyle/>
          <a:p>
            <a:pPr algn="r"/>
            <a:fld id="{C21BA803-FCA2-45CA-8B68-CF513908C987}" type="slidenum">
              <a:rPr lang="es-ES" sz="1400" b="0" strike="noStrike" spc="-1">
                <a:latin typeface="Times New Roman"/>
              </a:rPr>
              <a:t>‹Nº›</a:t>
            </a:fld>
            <a:endParaRPr lang="es-ES" sz="1400" b="0" strike="noStrike" spc="-1">
              <a:latin typeface="Times New Roman"/>
            </a:endParaRPr>
          </a:p>
        </p:txBody>
      </p:sp>
    </p:spTree>
    <p:extLst>
      <p:ext uri="{BB962C8B-B14F-4D97-AF65-F5344CB8AC3E}">
        <p14:creationId xmlns:p14="http://schemas.microsoft.com/office/powerpoint/2010/main" val="271030169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PlaceHolder 1"/>
          <p:cNvSpPr>
            <a:spLocks noGrp="1" noRot="1" noChangeAspect="1"/>
          </p:cNvSpPr>
          <p:nvPr>
            <p:ph type="sldImg"/>
          </p:nvPr>
        </p:nvSpPr>
        <p:spPr>
          <a:xfrm>
            <a:off x="917575" y="744538"/>
            <a:ext cx="4962525" cy="3722687"/>
          </a:xfrm>
          <a:prstGeom prst="rect">
            <a:avLst/>
          </a:prstGeom>
        </p:spPr>
      </p:sp>
      <p:sp>
        <p:nvSpPr>
          <p:cNvPr id="334" name="PlaceHolder 2"/>
          <p:cNvSpPr>
            <a:spLocks noGrp="1"/>
          </p:cNvSpPr>
          <p:nvPr>
            <p:ph type="body"/>
          </p:nvPr>
        </p:nvSpPr>
        <p:spPr>
          <a:xfrm>
            <a:off x="679680" y="4715246"/>
            <a:ext cx="5437800" cy="4466526"/>
          </a:xfrm>
          <a:prstGeom prst="rect">
            <a:avLst/>
          </a:prstGeom>
        </p:spPr>
        <p:txBody>
          <a:bodyPr>
            <a:noAutofit/>
          </a:bodyPr>
          <a:lstStyle/>
          <a:p>
            <a:endParaRPr lang="es-ES" sz="2000" b="0" strike="noStrike" spc="-1">
              <a:latin typeface="Arial"/>
            </a:endParaRPr>
          </a:p>
        </p:txBody>
      </p:sp>
      <p:sp>
        <p:nvSpPr>
          <p:cNvPr id="335" name="TextShape 3"/>
          <p:cNvSpPr txBox="1"/>
          <p:nvPr/>
        </p:nvSpPr>
        <p:spPr>
          <a:xfrm>
            <a:off x="0" y="0"/>
            <a:ext cx="2945160" cy="496001"/>
          </a:xfrm>
          <a:prstGeom prst="rect">
            <a:avLst/>
          </a:prstGeom>
          <a:noFill/>
          <a:ln>
            <a:noFill/>
          </a:ln>
        </p:spPr>
        <p:txBody>
          <a:bodyPr>
            <a:noAutofit/>
          </a:bodyPr>
          <a:lstStyle/>
          <a:p>
            <a:endParaRPr lang="es-ES" sz="2400" b="0" strike="noStrike" spc="-1">
              <a:latin typeface="Times New Roman"/>
            </a:endParaRPr>
          </a:p>
        </p:txBody>
      </p:sp>
      <p:sp>
        <p:nvSpPr>
          <p:cNvPr id="336" name="TextShape 4"/>
          <p:cNvSpPr txBox="1"/>
          <p:nvPr/>
        </p:nvSpPr>
        <p:spPr>
          <a:xfrm>
            <a:off x="3850560" y="9428692"/>
            <a:ext cx="2945160" cy="496001"/>
          </a:xfrm>
          <a:prstGeom prst="rect">
            <a:avLst/>
          </a:prstGeom>
          <a:noFill/>
          <a:ln>
            <a:noFill/>
          </a:ln>
        </p:spPr>
        <p:txBody>
          <a:bodyPr anchor="b">
            <a:noAutofit/>
          </a:bodyPr>
          <a:lstStyle/>
          <a:p>
            <a:pPr algn="r">
              <a:lnSpc>
                <a:spcPct val="100000"/>
              </a:lnSpc>
            </a:pPr>
            <a:fld id="{7140E40E-272B-43EA-BEA9-7530A7BF3373}" type="slidenum">
              <a:rPr lang="es-ES" sz="1200" b="0" strike="noStrike" spc="-1">
                <a:solidFill>
                  <a:srgbClr val="000000"/>
                </a:solidFill>
                <a:latin typeface="+mn-lt"/>
                <a:ea typeface="+mn-ea"/>
              </a:rPr>
              <a:t>1</a:t>
            </a:fld>
            <a:endParaRPr lang="es-ES" sz="1200" b="0" strike="noStrike" spc="-1">
              <a:latin typeface="Times New Roman"/>
            </a:endParaRPr>
          </a:p>
        </p:txBody>
      </p:sp>
    </p:spTree>
    <p:extLst>
      <p:ext uri="{BB962C8B-B14F-4D97-AF65-F5344CB8AC3E}">
        <p14:creationId xmlns:p14="http://schemas.microsoft.com/office/powerpoint/2010/main" val="1176824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PlaceHolder 1"/>
          <p:cNvSpPr>
            <a:spLocks noGrp="1" noRot="1" noChangeAspect="1"/>
          </p:cNvSpPr>
          <p:nvPr>
            <p:ph type="sldImg"/>
          </p:nvPr>
        </p:nvSpPr>
        <p:spPr>
          <a:xfrm>
            <a:off x="917575" y="744538"/>
            <a:ext cx="4962525" cy="3722687"/>
          </a:xfrm>
          <a:prstGeom prst="rect">
            <a:avLst/>
          </a:prstGeom>
        </p:spPr>
      </p:sp>
      <p:sp>
        <p:nvSpPr>
          <p:cNvPr id="338" name="PlaceHolder 2"/>
          <p:cNvSpPr>
            <a:spLocks noGrp="1"/>
          </p:cNvSpPr>
          <p:nvPr>
            <p:ph type="body"/>
          </p:nvPr>
        </p:nvSpPr>
        <p:spPr>
          <a:xfrm>
            <a:off x="679680" y="4715246"/>
            <a:ext cx="5437800" cy="4466526"/>
          </a:xfrm>
          <a:prstGeom prst="rect">
            <a:avLst/>
          </a:prstGeom>
        </p:spPr>
        <p:txBody>
          <a:bodyPr>
            <a:noAutofit/>
          </a:bodyPr>
          <a:lstStyle/>
          <a:p>
            <a:endParaRPr lang="es-ES" sz="2000" b="0" strike="noStrike" spc="-1">
              <a:latin typeface="Arial"/>
            </a:endParaRPr>
          </a:p>
        </p:txBody>
      </p:sp>
      <p:sp>
        <p:nvSpPr>
          <p:cNvPr id="339" name="TextShape 3"/>
          <p:cNvSpPr txBox="1"/>
          <p:nvPr/>
        </p:nvSpPr>
        <p:spPr>
          <a:xfrm>
            <a:off x="3850560" y="9428692"/>
            <a:ext cx="2945160" cy="496001"/>
          </a:xfrm>
          <a:prstGeom prst="rect">
            <a:avLst/>
          </a:prstGeom>
          <a:noFill/>
          <a:ln>
            <a:noFill/>
          </a:ln>
        </p:spPr>
        <p:txBody>
          <a:bodyPr anchor="b">
            <a:noAutofit/>
          </a:bodyPr>
          <a:lstStyle/>
          <a:p>
            <a:pPr algn="r">
              <a:lnSpc>
                <a:spcPct val="100000"/>
              </a:lnSpc>
            </a:pPr>
            <a:fld id="{D9BB5592-3900-4644-B6F8-FD790E2FB003}" type="slidenum">
              <a:rPr lang="es-ES" sz="1200" b="0" strike="noStrike" spc="-1">
                <a:solidFill>
                  <a:srgbClr val="000000"/>
                </a:solidFill>
                <a:latin typeface="+mn-lt"/>
                <a:ea typeface="+mn-ea"/>
              </a:rPr>
              <a:t>3</a:t>
            </a:fld>
            <a:endParaRPr lang="es-ES" sz="1200" b="0" strike="noStrike" spc="-1">
              <a:latin typeface="Times New Roman"/>
            </a:endParaRPr>
          </a:p>
        </p:txBody>
      </p:sp>
      <p:sp>
        <p:nvSpPr>
          <p:cNvPr id="340" name="TextShape 4"/>
          <p:cNvSpPr txBox="1"/>
          <p:nvPr/>
        </p:nvSpPr>
        <p:spPr>
          <a:xfrm>
            <a:off x="0" y="0"/>
            <a:ext cx="2945160" cy="496001"/>
          </a:xfrm>
          <a:prstGeom prst="rect">
            <a:avLst/>
          </a:prstGeom>
          <a:noFill/>
          <a:ln>
            <a:noFill/>
          </a:ln>
        </p:spPr>
        <p:txBody>
          <a:bodyPr>
            <a:noAutofit/>
          </a:bodyPr>
          <a:lstStyle/>
          <a:p>
            <a:endParaRPr lang="es-ES" sz="2400" b="0" strike="noStrike" spc="-1">
              <a:latin typeface="Times New Roman"/>
            </a:endParaRPr>
          </a:p>
        </p:txBody>
      </p:sp>
    </p:spTree>
    <p:extLst>
      <p:ext uri="{BB962C8B-B14F-4D97-AF65-F5344CB8AC3E}">
        <p14:creationId xmlns:p14="http://schemas.microsoft.com/office/powerpoint/2010/main" val="2353399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08075" y="812800"/>
            <a:ext cx="5343525" cy="4008438"/>
          </a:xfrm>
        </p:spPr>
      </p:sp>
      <p:sp>
        <p:nvSpPr>
          <p:cNvPr id="3" name="Marcador de notas 2"/>
          <p:cNvSpPr>
            <a:spLocks noGrp="1"/>
          </p:cNvSpPr>
          <p:nvPr>
            <p:ph type="body" idx="1"/>
          </p:nvPr>
        </p:nvSpPr>
        <p:spPr/>
        <p:txBody>
          <a:bodyPr/>
          <a:lstStyle/>
          <a:p>
            <a:endParaRPr lang="es-ES"/>
          </a:p>
        </p:txBody>
      </p:sp>
    </p:spTree>
    <p:extLst>
      <p:ext uri="{BB962C8B-B14F-4D97-AF65-F5344CB8AC3E}">
        <p14:creationId xmlns:p14="http://schemas.microsoft.com/office/powerpoint/2010/main" val="3454668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noRot="1" noChangeAspect="1"/>
          </p:cNvSpPr>
          <p:nvPr>
            <p:ph type="sldImg"/>
          </p:nvPr>
        </p:nvSpPr>
        <p:spPr>
          <a:xfrm>
            <a:off x="917575" y="744538"/>
            <a:ext cx="4962525" cy="3722687"/>
          </a:xfrm>
          <a:prstGeom prst="rect">
            <a:avLst/>
          </a:prstGeom>
        </p:spPr>
      </p:sp>
      <p:sp>
        <p:nvSpPr>
          <p:cNvPr id="342" name="PlaceHolder 2"/>
          <p:cNvSpPr>
            <a:spLocks noGrp="1"/>
          </p:cNvSpPr>
          <p:nvPr>
            <p:ph type="body"/>
          </p:nvPr>
        </p:nvSpPr>
        <p:spPr>
          <a:xfrm>
            <a:off x="679680" y="4715246"/>
            <a:ext cx="5437800" cy="4466526"/>
          </a:xfrm>
          <a:prstGeom prst="rect">
            <a:avLst/>
          </a:prstGeom>
        </p:spPr>
        <p:txBody>
          <a:bodyPr>
            <a:noAutofit/>
          </a:bodyPr>
          <a:lstStyle/>
          <a:p>
            <a:pPr marL="216000" indent="-216000">
              <a:lnSpc>
                <a:spcPct val="100000"/>
              </a:lnSpc>
            </a:pPr>
            <a:r>
              <a:rPr lang="es-ES" sz="2000" b="0" strike="noStrike" spc="-1">
                <a:latin typeface="Arial"/>
              </a:rPr>
              <a:t>Entramos en Poryectos</a:t>
            </a:r>
          </a:p>
        </p:txBody>
      </p:sp>
      <p:sp>
        <p:nvSpPr>
          <p:cNvPr id="343" name="TextShape 3"/>
          <p:cNvSpPr txBox="1"/>
          <p:nvPr/>
        </p:nvSpPr>
        <p:spPr>
          <a:xfrm>
            <a:off x="0" y="0"/>
            <a:ext cx="2945160" cy="496001"/>
          </a:xfrm>
          <a:prstGeom prst="rect">
            <a:avLst/>
          </a:prstGeom>
          <a:noFill/>
          <a:ln>
            <a:noFill/>
          </a:ln>
        </p:spPr>
        <p:txBody>
          <a:bodyPr>
            <a:noAutofit/>
          </a:bodyPr>
          <a:lstStyle/>
          <a:p>
            <a:endParaRPr lang="es-ES" sz="2400" b="0" strike="noStrike" spc="-1">
              <a:latin typeface="Times New Roman"/>
            </a:endParaRPr>
          </a:p>
        </p:txBody>
      </p:sp>
      <p:sp>
        <p:nvSpPr>
          <p:cNvPr id="344" name="TextShape 4"/>
          <p:cNvSpPr txBox="1"/>
          <p:nvPr/>
        </p:nvSpPr>
        <p:spPr>
          <a:xfrm>
            <a:off x="3850560" y="9428692"/>
            <a:ext cx="2945160" cy="496001"/>
          </a:xfrm>
          <a:prstGeom prst="rect">
            <a:avLst/>
          </a:prstGeom>
          <a:noFill/>
          <a:ln>
            <a:noFill/>
          </a:ln>
        </p:spPr>
        <p:txBody>
          <a:bodyPr anchor="b">
            <a:noAutofit/>
          </a:bodyPr>
          <a:lstStyle/>
          <a:p>
            <a:pPr algn="r">
              <a:lnSpc>
                <a:spcPct val="100000"/>
              </a:lnSpc>
            </a:pPr>
            <a:fld id="{7CCB09FF-A7D2-4663-8731-D5F7FCCA9961}" type="slidenum">
              <a:rPr lang="es-ES" sz="1200" b="0" strike="noStrike" spc="-1">
                <a:solidFill>
                  <a:srgbClr val="000000"/>
                </a:solidFill>
                <a:latin typeface="+mn-lt"/>
                <a:ea typeface="+mn-ea"/>
              </a:rPr>
              <a:t>7</a:t>
            </a:fld>
            <a:endParaRPr lang="es-ES" sz="1200" b="0" strike="noStrike" spc="-1">
              <a:latin typeface="Times New Roman"/>
            </a:endParaRPr>
          </a:p>
        </p:txBody>
      </p:sp>
    </p:spTree>
    <p:extLst>
      <p:ext uri="{BB962C8B-B14F-4D97-AF65-F5344CB8AC3E}">
        <p14:creationId xmlns:p14="http://schemas.microsoft.com/office/powerpoint/2010/main" val="2487688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PlaceHolder 1"/>
          <p:cNvSpPr>
            <a:spLocks noGrp="1" noRot="1" noChangeAspect="1"/>
          </p:cNvSpPr>
          <p:nvPr>
            <p:ph type="sldImg"/>
          </p:nvPr>
        </p:nvSpPr>
        <p:spPr>
          <a:xfrm>
            <a:off x="917575" y="744538"/>
            <a:ext cx="4962525" cy="3722687"/>
          </a:xfrm>
          <a:prstGeom prst="rect">
            <a:avLst/>
          </a:prstGeom>
        </p:spPr>
      </p:sp>
      <p:sp>
        <p:nvSpPr>
          <p:cNvPr id="346" name="PlaceHolder 2"/>
          <p:cNvSpPr>
            <a:spLocks noGrp="1"/>
          </p:cNvSpPr>
          <p:nvPr>
            <p:ph type="body"/>
          </p:nvPr>
        </p:nvSpPr>
        <p:spPr>
          <a:xfrm>
            <a:off x="679680" y="4715246"/>
            <a:ext cx="5437800" cy="4466526"/>
          </a:xfrm>
          <a:prstGeom prst="rect">
            <a:avLst/>
          </a:prstGeom>
        </p:spPr>
        <p:txBody>
          <a:bodyPr>
            <a:noAutofit/>
          </a:bodyPr>
          <a:lstStyle/>
          <a:p>
            <a:endParaRPr lang="es-ES" sz="2000" b="0" strike="noStrike" spc="-1">
              <a:latin typeface="Arial"/>
            </a:endParaRPr>
          </a:p>
        </p:txBody>
      </p:sp>
      <p:sp>
        <p:nvSpPr>
          <p:cNvPr id="347" name="TextShape 3"/>
          <p:cNvSpPr txBox="1"/>
          <p:nvPr/>
        </p:nvSpPr>
        <p:spPr>
          <a:xfrm>
            <a:off x="0" y="0"/>
            <a:ext cx="2945160" cy="496001"/>
          </a:xfrm>
          <a:prstGeom prst="rect">
            <a:avLst/>
          </a:prstGeom>
          <a:noFill/>
          <a:ln>
            <a:noFill/>
          </a:ln>
        </p:spPr>
        <p:txBody>
          <a:bodyPr>
            <a:noAutofit/>
          </a:bodyPr>
          <a:lstStyle/>
          <a:p>
            <a:endParaRPr lang="es-ES" sz="2400" b="0" strike="noStrike" spc="-1">
              <a:latin typeface="Times New Roman"/>
            </a:endParaRPr>
          </a:p>
        </p:txBody>
      </p:sp>
      <p:sp>
        <p:nvSpPr>
          <p:cNvPr id="348" name="TextShape 4"/>
          <p:cNvSpPr txBox="1"/>
          <p:nvPr/>
        </p:nvSpPr>
        <p:spPr>
          <a:xfrm>
            <a:off x="3850560" y="9428692"/>
            <a:ext cx="2945160" cy="496001"/>
          </a:xfrm>
          <a:prstGeom prst="rect">
            <a:avLst/>
          </a:prstGeom>
          <a:noFill/>
          <a:ln>
            <a:noFill/>
          </a:ln>
        </p:spPr>
        <p:txBody>
          <a:bodyPr anchor="b">
            <a:noAutofit/>
          </a:bodyPr>
          <a:lstStyle/>
          <a:p>
            <a:pPr algn="r">
              <a:lnSpc>
                <a:spcPct val="100000"/>
              </a:lnSpc>
            </a:pPr>
            <a:fld id="{C2D2AAA2-72E9-4645-9FDF-A9905926832C}" type="slidenum">
              <a:rPr lang="es-ES" sz="1200" b="0" strike="noStrike" spc="-1">
                <a:solidFill>
                  <a:srgbClr val="000000"/>
                </a:solidFill>
                <a:latin typeface="+mn-lt"/>
                <a:ea typeface="+mn-ea"/>
              </a:rPr>
              <a:t>8</a:t>
            </a:fld>
            <a:endParaRPr lang="es-ES" sz="1200" b="0" strike="noStrike" spc="-1">
              <a:latin typeface="Times New Roman"/>
            </a:endParaRPr>
          </a:p>
        </p:txBody>
      </p:sp>
    </p:spTree>
    <p:extLst>
      <p:ext uri="{BB962C8B-B14F-4D97-AF65-F5344CB8AC3E}">
        <p14:creationId xmlns:p14="http://schemas.microsoft.com/office/powerpoint/2010/main" val="3877503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2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2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3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4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47"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4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5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5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5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5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7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7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8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8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88"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90"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9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9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9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9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9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0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0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03"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0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0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07"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09"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0"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5"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17"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8"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9"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20"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21"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22"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520"/>
          </a:xfrm>
          <a:prstGeom prst="rect">
            <a:avLst/>
          </a:prstGeom>
        </p:spPr>
        <p:txBody>
          <a:bodyPr anchor="ctr">
            <a:noAutofit/>
          </a:bodyPr>
          <a:lstStyle/>
          <a:p>
            <a:pPr algn="ctr">
              <a:lnSpc>
                <a:spcPct val="100000"/>
              </a:lnSpc>
            </a:pPr>
            <a:r>
              <a:rPr lang="es-ES" sz="4400" b="0" strike="noStrike" spc="-1">
                <a:solidFill>
                  <a:srgbClr val="000000"/>
                </a:solidFill>
                <a:latin typeface="Calibri"/>
              </a:rPr>
              <a:t>Haga clic para modificar el estilo de título del patrón</a:t>
            </a:r>
          </a:p>
        </p:txBody>
      </p:sp>
      <p:sp>
        <p:nvSpPr>
          <p:cNvPr id="6" name="PlaceHolder 2"/>
          <p:cNvSpPr>
            <a:spLocks noGrp="1"/>
          </p:cNvSpPr>
          <p:nvPr>
            <p:ph type="dt"/>
          </p:nvPr>
        </p:nvSpPr>
        <p:spPr>
          <a:xfrm>
            <a:off x="457200" y="6356520"/>
            <a:ext cx="2133360" cy="364680"/>
          </a:xfrm>
          <a:prstGeom prst="rect">
            <a:avLst/>
          </a:prstGeom>
        </p:spPr>
        <p:txBody>
          <a:bodyPr anchor="ctr">
            <a:noAutofit/>
          </a:bodyPr>
          <a:lstStyle/>
          <a:p>
            <a:pPr>
              <a:lnSpc>
                <a:spcPct val="100000"/>
              </a:lnSpc>
            </a:pPr>
            <a:endParaRPr lang="es-ES" sz="1200" b="0" strike="noStrike" spc="-1">
              <a:latin typeface="Times New Roman"/>
            </a:endParaRPr>
          </a:p>
        </p:txBody>
      </p:sp>
      <p:sp>
        <p:nvSpPr>
          <p:cNvPr id="2" name="PlaceHolder 3"/>
          <p:cNvSpPr>
            <a:spLocks noGrp="1"/>
          </p:cNvSpPr>
          <p:nvPr>
            <p:ph type="ftr"/>
          </p:nvPr>
        </p:nvSpPr>
        <p:spPr>
          <a:xfrm>
            <a:off x="3124080" y="6356520"/>
            <a:ext cx="2895120" cy="364680"/>
          </a:xfrm>
          <a:prstGeom prst="rect">
            <a:avLst/>
          </a:prstGeom>
        </p:spPr>
        <p:txBody>
          <a:bodyPr anchor="ctr">
            <a:noAutofit/>
          </a:bodyPr>
          <a:lstStyle/>
          <a:p>
            <a:endParaRPr lang="es-ES" sz="2400" b="0" strike="noStrike" spc="-1">
              <a:latin typeface="Times New Roman"/>
            </a:endParaRPr>
          </a:p>
        </p:txBody>
      </p:sp>
      <p:sp>
        <p:nvSpPr>
          <p:cNvPr id="3" name="PlaceHolder 4"/>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0E7A3DC2-ED87-4CCE-A5CB-343E5B1DE0D5}" type="slidenum">
              <a:rPr lang="es-ES" sz="1200" b="0" strike="noStrike" spc="-1">
                <a:solidFill>
                  <a:srgbClr val="8B8B8B"/>
                </a:solidFill>
                <a:latin typeface="Calibri"/>
              </a:rPr>
              <a:t>‹Nº›</a:t>
            </a:fld>
            <a:endParaRPr lang="es-ES" sz="1200" b="0" strike="noStrike" spc="-1">
              <a:latin typeface="Times New Roman"/>
            </a:endParaRPr>
          </a:p>
        </p:txBody>
      </p:sp>
      <p:sp>
        <p:nvSpPr>
          <p:cNvPr id="4"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ES" sz="3200" b="0" strike="noStrike" spc="-1">
                <a:solidFill>
                  <a:srgbClr val="000000"/>
                </a:solidFill>
                <a:latin typeface="Calibri"/>
              </a:rPr>
              <a:t>Pulse para editar el formato de esquema del texto</a:t>
            </a:r>
          </a:p>
          <a:p>
            <a:pPr marL="864000" lvl="1" indent="-324000">
              <a:spcBef>
                <a:spcPts val="1134"/>
              </a:spcBef>
              <a:buClr>
                <a:srgbClr val="000000"/>
              </a:buClr>
              <a:buSzPct val="75000"/>
              <a:buFont typeface="Symbol" charset="2"/>
              <a:buChar char=""/>
            </a:pPr>
            <a:r>
              <a:rPr lang="es-ES" sz="2400" b="0" strike="noStrike" spc="-1">
                <a:solidFill>
                  <a:srgbClr val="000000"/>
                </a:solidFill>
                <a:latin typeface="Calibri"/>
              </a:rPr>
              <a:t>Segundo nivel del esquema</a:t>
            </a:r>
          </a:p>
          <a:p>
            <a:pPr marL="1296000" lvl="2" indent="-288000">
              <a:spcBef>
                <a:spcPts val="850"/>
              </a:spcBef>
              <a:buClr>
                <a:srgbClr val="000000"/>
              </a:buClr>
              <a:buSzPct val="45000"/>
              <a:buFont typeface="Wingdings" charset="2"/>
              <a:buChar char=""/>
            </a:pPr>
            <a:r>
              <a:rPr lang="es-ES" sz="2000" b="0" strike="noStrike" spc="-1">
                <a:solidFill>
                  <a:srgbClr val="000000"/>
                </a:solidFill>
                <a:latin typeface="Calibri"/>
              </a:rPr>
              <a:t>Tercer nivel del esquema</a:t>
            </a:r>
          </a:p>
          <a:p>
            <a:pPr marL="1728000" lvl="3" indent="-216000">
              <a:spcBef>
                <a:spcPts val="567"/>
              </a:spcBef>
              <a:buClr>
                <a:srgbClr val="000000"/>
              </a:buClr>
              <a:buSzPct val="75000"/>
              <a:buFont typeface="Symbol" charset="2"/>
              <a:buChar char=""/>
            </a:pPr>
            <a:r>
              <a:rPr lang="es-ES" sz="2000" b="0" strike="noStrike" spc="-1">
                <a:solidFill>
                  <a:srgbClr val="000000"/>
                </a:solidFill>
                <a:latin typeface="Calibri"/>
              </a:rPr>
              <a:t>Cuarto nivel del esquema</a:t>
            </a:r>
          </a:p>
          <a:p>
            <a:pPr marL="2160000" lvl="4" indent="-216000">
              <a:spcBef>
                <a:spcPts val="283"/>
              </a:spcBef>
              <a:buClr>
                <a:srgbClr val="000000"/>
              </a:buClr>
              <a:buSzPct val="45000"/>
              <a:buFont typeface="Wingdings" charset="2"/>
              <a:buChar char=""/>
            </a:pPr>
            <a:r>
              <a:rPr lang="es-ES" sz="2000" b="0" strike="noStrike" spc="-1">
                <a:solidFill>
                  <a:srgbClr val="000000"/>
                </a:solidFill>
                <a:latin typeface="Calibri"/>
              </a:rPr>
              <a:t>Quinto nivel del esquema</a:t>
            </a:r>
          </a:p>
          <a:p>
            <a:pPr marL="2592000" lvl="5" indent="-216000">
              <a:spcBef>
                <a:spcPts val="283"/>
              </a:spcBef>
              <a:buClr>
                <a:srgbClr val="000000"/>
              </a:buClr>
              <a:buSzPct val="45000"/>
              <a:buFont typeface="Wingdings" charset="2"/>
              <a:buChar char=""/>
            </a:pPr>
            <a:r>
              <a:rPr lang="es-ES" sz="2000" b="0" strike="noStrike" spc="-1">
                <a:solidFill>
                  <a:srgbClr val="000000"/>
                </a:solidFill>
                <a:latin typeface="Calibri"/>
              </a:rPr>
              <a:t>Sexto nivel del esquema</a:t>
            </a:r>
          </a:p>
          <a:p>
            <a:pPr marL="3024000" lvl="6" indent="-216000">
              <a:spcBef>
                <a:spcPts val="283"/>
              </a:spcBef>
              <a:buClr>
                <a:srgbClr val="000000"/>
              </a:buClr>
              <a:buSzPct val="45000"/>
              <a:buFont typeface="Wingdings" charset="2"/>
              <a:buChar char=""/>
            </a:pPr>
            <a:r>
              <a:rPr lang="es-ES" sz="2000" b="0" strike="noStrike" spc="-1">
                <a:solidFill>
                  <a:srgbClr val="000000"/>
                </a:solidFill>
                <a:latin typeface="Calibri"/>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dt"/>
          </p:nvPr>
        </p:nvSpPr>
        <p:spPr>
          <a:xfrm>
            <a:off x="457200" y="6356520"/>
            <a:ext cx="2133360" cy="364680"/>
          </a:xfrm>
          <a:prstGeom prst="rect">
            <a:avLst/>
          </a:prstGeom>
        </p:spPr>
        <p:txBody>
          <a:bodyPr anchor="ctr">
            <a:noAutofit/>
          </a:bodyPr>
          <a:lstStyle/>
          <a:p>
            <a:pPr>
              <a:lnSpc>
                <a:spcPct val="100000"/>
              </a:lnSpc>
            </a:pPr>
            <a:endParaRPr lang="es-ES" sz="1200" b="0" strike="noStrike" spc="-1">
              <a:latin typeface="Times New Roman"/>
            </a:endParaRPr>
          </a:p>
        </p:txBody>
      </p:sp>
      <p:sp>
        <p:nvSpPr>
          <p:cNvPr id="42" name="PlaceHolder 2"/>
          <p:cNvSpPr>
            <a:spLocks noGrp="1"/>
          </p:cNvSpPr>
          <p:nvPr>
            <p:ph type="ftr"/>
          </p:nvPr>
        </p:nvSpPr>
        <p:spPr>
          <a:xfrm>
            <a:off x="3124080" y="6356520"/>
            <a:ext cx="2895120" cy="364680"/>
          </a:xfrm>
          <a:prstGeom prst="rect">
            <a:avLst/>
          </a:prstGeom>
        </p:spPr>
        <p:txBody>
          <a:bodyPr anchor="ctr">
            <a:noAutofit/>
          </a:bodyPr>
          <a:lstStyle/>
          <a:p>
            <a:endParaRPr lang="es-ES" sz="2400" b="0" strike="noStrike" spc="-1">
              <a:latin typeface="Times New Roman"/>
            </a:endParaRPr>
          </a:p>
        </p:txBody>
      </p:sp>
      <p:sp>
        <p:nvSpPr>
          <p:cNvPr id="43" name="PlaceHolder 3"/>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04273A18-26E7-4048-A6C5-F83387A36F71}" type="slidenum">
              <a:rPr lang="es-ES" sz="1200" b="0" strike="noStrike" spc="-1">
                <a:solidFill>
                  <a:srgbClr val="8B8B8B"/>
                </a:solidFill>
                <a:latin typeface="Calibri"/>
              </a:rPr>
              <a:t>‹Nº›</a:t>
            </a:fld>
            <a:endParaRPr lang="es-ES" sz="1200" b="0" strike="noStrike" spc="-1">
              <a:latin typeface="Times New Roman"/>
            </a:endParaRPr>
          </a:p>
        </p:txBody>
      </p:sp>
      <p:sp>
        <p:nvSpPr>
          <p:cNvPr id="44" name="PlaceHolder 4"/>
          <p:cNvSpPr>
            <a:spLocks noGrp="1"/>
          </p:cNvSpPr>
          <p:nvPr>
            <p:ph type="title"/>
          </p:nvPr>
        </p:nvSpPr>
        <p:spPr>
          <a:xfrm>
            <a:off x="457200" y="273600"/>
            <a:ext cx="8229240" cy="1144800"/>
          </a:xfrm>
          <a:prstGeom prst="rect">
            <a:avLst/>
          </a:prstGeom>
        </p:spPr>
        <p:txBody>
          <a:bodyPr lIns="0" tIns="0" rIns="0" bIns="0" anchor="ctr">
            <a:noAutofit/>
          </a:bodyPr>
          <a:lstStyle/>
          <a:p>
            <a:r>
              <a:rPr lang="es-ES" sz="1800" b="0" strike="noStrike" spc="-1">
                <a:solidFill>
                  <a:srgbClr val="000000"/>
                </a:solidFill>
                <a:latin typeface="Calibri"/>
              </a:rPr>
              <a:t>Pulse para editar el formato del texto de título</a:t>
            </a:r>
          </a:p>
        </p:txBody>
      </p:sp>
      <p:sp>
        <p:nvSpPr>
          <p:cNvPr id="45"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ES" sz="3200" b="0" strike="noStrike" spc="-1">
                <a:solidFill>
                  <a:srgbClr val="000000"/>
                </a:solidFill>
                <a:latin typeface="Calibri"/>
              </a:rPr>
              <a:t>Pulse para editar el formato de esquema del texto</a:t>
            </a:r>
          </a:p>
          <a:p>
            <a:pPr marL="864000" lvl="1" indent="-324000">
              <a:spcBef>
                <a:spcPts val="1134"/>
              </a:spcBef>
              <a:buClr>
                <a:srgbClr val="000000"/>
              </a:buClr>
              <a:buSzPct val="75000"/>
              <a:buFont typeface="Symbol" charset="2"/>
              <a:buChar char=""/>
            </a:pPr>
            <a:r>
              <a:rPr lang="es-ES" sz="2400" b="0" strike="noStrike" spc="-1">
                <a:solidFill>
                  <a:srgbClr val="000000"/>
                </a:solidFill>
                <a:latin typeface="Calibri"/>
              </a:rPr>
              <a:t>Segundo nivel del esquema</a:t>
            </a:r>
          </a:p>
          <a:p>
            <a:pPr marL="1296000" lvl="2" indent="-288000">
              <a:spcBef>
                <a:spcPts val="850"/>
              </a:spcBef>
              <a:buClr>
                <a:srgbClr val="000000"/>
              </a:buClr>
              <a:buSzPct val="45000"/>
              <a:buFont typeface="Wingdings" charset="2"/>
              <a:buChar char=""/>
            </a:pPr>
            <a:r>
              <a:rPr lang="es-ES" sz="2000" b="0" strike="noStrike" spc="-1">
                <a:solidFill>
                  <a:srgbClr val="000000"/>
                </a:solidFill>
                <a:latin typeface="Calibri"/>
              </a:rPr>
              <a:t>Tercer nivel del esquema</a:t>
            </a:r>
          </a:p>
          <a:p>
            <a:pPr marL="1728000" lvl="3" indent="-216000">
              <a:spcBef>
                <a:spcPts val="567"/>
              </a:spcBef>
              <a:buClr>
                <a:srgbClr val="000000"/>
              </a:buClr>
              <a:buSzPct val="75000"/>
              <a:buFont typeface="Symbol" charset="2"/>
              <a:buChar char=""/>
            </a:pPr>
            <a:r>
              <a:rPr lang="es-ES" sz="2000" b="0" strike="noStrike" spc="-1">
                <a:solidFill>
                  <a:srgbClr val="000000"/>
                </a:solidFill>
                <a:latin typeface="Calibri"/>
              </a:rPr>
              <a:t>Cuarto nivel del esquema</a:t>
            </a:r>
          </a:p>
          <a:p>
            <a:pPr marL="2160000" lvl="4" indent="-216000">
              <a:spcBef>
                <a:spcPts val="283"/>
              </a:spcBef>
              <a:buClr>
                <a:srgbClr val="000000"/>
              </a:buClr>
              <a:buSzPct val="45000"/>
              <a:buFont typeface="Wingdings" charset="2"/>
              <a:buChar char=""/>
            </a:pPr>
            <a:r>
              <a:rPr lang="es-ES" sz="2000" b="0" strike="noStrike" spc="-1">
                <a:solidFill>
                  <a:srgbClr val="000000"/>
                </a:solidFill>
                <a:latin typeface="Calibri"/>
              </a:rPr>
              <a:t>Quinto nivel del esquema</a:t>
            </a:r>
          </a:p>
          <a:p>
            <a:pPr marL="2592000" lvl="5" indent="-216000">
              <a:spcBef>
                <a:spcPts val="283"/>
              </a:spcBef>
              <a:buClr>
                <a:srgbClr val="000000"/>
              </a:buClr>
              <a:buSzPct val="45000"/>
              <a:buFont typeface="Wingdings" charset="2"/>
              <a:buChar char=""/>
            </a:pPr>
            <a:r>
              <a:rPr lang="es-ES" sz="2000" b="0" strike="noStrike" spc="-1">
                <a:solidFill>
                  <a:srgbClr val="000000"/>
                </a:solidFill>
                <a:latin typeface="Calibri"/>
              </a:rPr>
              <a:t>Sexto nivel del esquema</a:t>
            </a:r>
          </a:p>
          <a:p>
            <a:pPr marL="3024000" lvl="6" indent="-216000">
              <a:spcBef>
                <a:spcPts val="283"/>
              </a:spcBef>
              <a:buClr>
                <a:srgbClr val="000000"/>
              </a:buClr>
              <a:buSzPct val="45000"/>
              <a:buFont typeface="Wingdings" charset="2"/>
              <a:buChar char=""/>
            </a:pPr>
            <a:r>
              <a:rPr lang="es-ES" sz="2000" b="0" strike="noStrike" spc="-1">
                <a:solidFill>
                  <a:srgbClr val="000000"/>
                </a:solidFill>
                <a:latin typeface="Calibri"/>
              </a:rPr>
              <a:t>Séptimo nivel del esquema</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4680"/>
            <a:ext cx="8229240" cy="1142640"/>
          </a:xfrm>
          <a:prstGeom prst="rect">
            <a:avLst/>
          </a:prstGeom>
        </p:spPr>
        <p:txBody>
          <a:bodyPr anchor="ctr">
            <a:noAutofit/>
          </a:bodyPr>
          <a:lstStyle/>
          <a:p>
            <a:pPr algn="ctr">
              <a:lnSpc>
                <a:spcPct val="100000"/>
              </a:lnSpc>
            </a:pPr>
            <a:r>
              <a:rPr lang="es-ES" sz="4400" b="0" strike="noStrike" spc="-1">
                <a:solidFill>
                  <a:srgbClr val="000000"/>
                </a:solidFill>
                <a:latin typeface="Calibri"/>
              </a:rPr>
              <a:t>Haga clic para modificar el estilo de título del patrón</a:t>
            </a:r>
          </a:p>
        </p:txBody>
      </p:sp>
      <p:sp>
        <p:nvSpPr>
          <p:cNvPr id="83" name="PlaceHolder 2"/>
          <p:cNvSpPr>
            <a:spLocks noGrp="1"/>
          </p:cNvSpPr>
          <p:nvPr>
            <p:ph type="dt"/>
          </p:nvPr>
        </p:nvSpPr>
        <p:spPr>
          <a:xfrm>
            <a:off x="457200" y="6356520"/>
            <a:ext cx="2133360" cy="364680"/>
          </a:xfrm>
          <a:prstGeom prst="rect">
            <a:avLst/>
          </a:prstGeom>
        </p:spPr>
        <p:txBody>
          <a:bodyPr anchor="ctr">
            <a:noAutofit/>
          </a:bodyPr>
          <a:lstStyle/>
          <a:p>
            <a:pPr>
              <a:lnSpc>
                <a:spcPct val="100000"/>
              </a:lnSpc>
            </a:pPr>
            <a:endParaRPr lang="es-ES" sz="1200" b="0" strike="noStrike" spc="-1">
              <a:latin typeface="Times New Roman"/>
            </a:endParaRPr>
          </a:p>
        </p:txBody>
      </p:sp>
      <p:sp>
        <p:nvSpPr>
          <p:cNvPr id="84" name="PlaceHolder 3"/>
          <p:cNvSpPr>
            <a:spLocks noGrp="1"/>
          </p:cNvSpPr>
          <p:nvPr>
            <p:ph type="ftr"/>
          </p:nvPr>
        </p:nvSpPr>
        <p:spPr>
          <a:xfrm>
            <a:off x="3124080" y="6356520"/>
            <a:ext cx="2895120" cy="364680"/>
          </a:xfrm>
          <a:prstGeom prst="rect">
            <a:avLst/>
          </a:prstGeom>
        </p:spPr>
        <p:txBody>
          <a:bodyPr anchor="ctr">
            <a:noAutofit/>
          </a:bodyPr>
          <a:lstStyle/>
          <a:p>
            <a:endParaRPr lang="es-ES" sz="2400" b="0" strike="noStrike" spc="-1">
              <a:latin typeface="Times New Roman"/>
            </a:endParaRPr>
          </a:p>
        </p:txBody>
      </p:sp>
      <p:sp>
        <p:nvSpPr>
          <p:cNvPr id="85" name="PlaceHolder 4"/>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F4B29A3E-452F-431E-9827-B6F3A30EC3CE}" type="slidenum">
              <a:rPr lang="es-ES" sz="1200" b="0" strike="noStrike" spc="-1">
                <a:solidFill>
                  <a:srgbClr val="8B8B8B"/>
                </a:solidFill>
                <a:latin typeface="Calibri"/>
              </a:rPr>
              <a:t>‹Nº›</a:t>
            </a:fld>
            <a:endParaRPr lang="es-ES" sz="1200" b="0" strike="noStrike" spc="-1">
              <a:latin typeface="Times New Roman"/>
            </a:endParaRPr>
          </a:p>
        </p:txBody>
      </p:sp>
      <p:sp>
        <p:nvSpPr>
          <p:cNvPr id="86"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ES" sz="3200" b="0" strike="noStrike" spc="-1">
                <a:solidFill>
                  <a:srgbClr val="000000"/>
                </a:solidFill>
                <a:latin typeface="Calibri"/>
              </a:rPr>
              <a:t>Pulse para editar el formato de esquema del texto</a:t>
            </a:r>
          </a:p>
          <a:p>
            <a:pPr marL="864000" lvl="1" indent="-324000">
              <a:spcBef>
                <a:spcPts val="1134"/>
              </a:spcBef>
              <a:buClr>
                <a:srgbClr val="000000"/>
              </a:buClr>
              <a:buSzPct val="75000"/>
              <a:buFont typeface="Symbol" charset="2"/>
              <a:buChar char=""/>
            </a:pPr>
            <a:r>
              <a:rPr lang="es-ES" sz="2400" b="0" strike="noStrike" spc="-1">
                <a:solidFill>
                  <a:srgbClr val="000000"/>
                </a:solidFill>
                <a:latin typeface="Calibri"/>
              </a:rPr>
              <a:t>Segundo nivel del esquema</a:t>
            </a:r>
          </a:p>
          <a:p>
            <a:pPr marL="1296000" lvl="2" indent="-288000">
              <a:spcBef>
                <a:spcPts val="850"/>
              </a:spcBef>
              <a:buClr>
                <a:srgbClr val="000000"/>
              </a:buClr>
              <a:buSzPct val="45000"/>
              <a:buFont typeface="Wingdings" charset="2"/>
              <a:buChar char=""/>
            </a:pPr>
            <a:r>
              <a:rPr lang="es-ES" sz="2000" b="0" strike="noStrike" spc="-1">
                <a:solidFill>
                  <a:srgbClr val="000000"/>
                </a:solidFill>
                <a:latin typeface="Calibri"/>
              </a:rPr>
              <a:t>Tercer nivel del esquema</a:t>
            </a:r>
          </a:p>
          <a:p>
            <a:pPr marL="1728000" lvl="3" indent="-216000">
              <a:spcBef>
                <a:spcPts val="567"/>
              </a:spcBef>
              <a:buClr>
                <a:srgbClr val="000000"/>
              </a:buClr>
              <a:buSzPct val="75000"/>
              <a:buFont typeface="Symbol" charset="2"/>
              <a:buChar char=""/>
            </a:pPr>
            <a:r>
              <a:rPr lang="es-ES" sz="2000" b="0" strike="noStrike" spc="-1">
                <a:solidFill>
                  <a:srgbClr val="000000"/>
                </a:solidFill>
                <a:latin typeface="Calibri"/>
              </a:rPr>
              <a:t>Cuarto nivel del esquema</a:t>
            </a:r>
          </a:p>
          <a:p>
            <a:pPr marL="2160000" lvl="4" indent="-216000">
              <a:spcBef>
                <a:spcPts val="283"/>
              </a:spcBef>
              <a:buClr>
                <a:srgbClr val="000000"/>
              </a:buClr>
              <a:buSzPct val="45000"/>
              <a:buFont typeface="Wingdings" charset="2"/>
              <a:buChar char=""/>
            </a:pPr>
            <a:r>
              <a:rPr lang="es-ES" sz="2000" b="0" strike="noStrike" spc="-1">
                <a:solidFill>
                  <a:srgbClr val="000000"/>
                </a:solidFill>
                <a:latin typeface="Calibri"/>
              </a:rPr>
              <a:t>Quinto nivel del esquema</a:t>
            </a:r>
          </a:p>
          <a:p>
            <a:pPr marL="2592000" lvl="5" indent="-216000">
              <a:spcBef>
                <a:spcPts val="283"/>
              </a:spcBef>
              <a:buClr>
                <a:srgbClr val="000000"/>
              </a:buClr>
              <a:buSzPct val="45000"/>
              <a:buFont typeface="Wingdings" charset="2"/>
              <a:buChar char=""/>
            </a:pPr>
            <a:r>
              <a:rPr lang="es-ES" sz="2000" b="0" strike="noStrike" spc="-1">
                <a:solidFill>
                  <a:srgbClr val="000000"/>
                </a:solidFill>
                <a:latin typeface="Calibri"/>
              </a:rPr>
              <a:t>Sexto nivel del esquema</a:t>
            </a:r>
          </a:p>
          <a:p>
            <a:pPr marL="3024000" lvl="6" indent="-216000">
              <a:spcBef>
                <a:spcPts val="283"/>
              </a:spcBef>
              <a:buClr>
                <a:srgbClr val="000000"/>
              </a:buClr>
              <a:buSzPct val="45000"/>
              <a:buFont typeface="Wingdings" charset="2"/>
              <a:buChar char=""/>
            </a:pPr>
            <a:r>
              <a:rPr lang="es-ES" sz="2000" b="0" strike="noStrike" spc="-1">
                <a:solidFill>
                  <a:srgbClr val="000000"/>
                </a:solidFill>
                <a:latin typeface="Calibri"/>
              </a:rPr>
              <a:t>Séptimo nivel del esquema</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2.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15.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emf"/><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emf"/><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13.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1.png"/><Relationship Id="rId1" Type="http://schemas.openxmlformats.org/officeDocument/2006/relationships/slideLayout" Target="../slideLayouts/slideLayout13.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7.png"/><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9.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3.xml"/><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Shape 1"/>
          <p:cNvSpPr txBox="1"/>
          <p:nvPr/>
        </p:nvSpPr>
        <p:spPr>
          <a:xfrm>
            <a:off x="714240" y="1214280"/>
            <a:ext cx="7772040" cy="4158360"/>
          </a:xfrm>
          <a:prstGeom prst="rect">
            <a:avLst/>
          </a:prstGeom>
          <a:noFill/>
          <a:ln>
            <a:noFill/>
          </a:ln>
        </p:spPr>
        <p:txBody>
          <a:bodyPr anchor="ctr">
            <a:noAutofit/>
          </a:bodyPr>
          <a:lstStyle/>
          <a:p>
            <a:pPr algn="ctr">
              <a:lnSpc>
                <a:spcPct val="100000"/>
              </a:lnSpc>
            </a:pPr>
            <a:r>
              <a:rPr lang="es-ES" sz="6600" b="1" strike="noStrike" spc="-1">
                <a:solidFill>
                  <a:srgbClr val="0070C0"/>
                </a:solidFill>
                <a:latin typeface="Calibri"/>
              </a:rPr>
              <a:t>WEB DE COMPRAS </a:t>
            </a:r>
            <a:br/>
            <a:r>
              <a:rPr lang="es-ES" sz="6600" b="1" strike="noStrike" spc="-1">
                <a:solidFill>
                  <a:srgbClr val="0070C0"/>
                </a:solidFill>
                <a:latin typeface="Calibri"/>
              </a:rPr>
              <a:t>INVESTIGADORES</a:t>
            </a:r>
            <a:endParaRPr lang="es-ES" sz="6600" b="0" strike="noStrike" spc="-1">
              <a:solidFill>
                <a:srgbClr val="000000"/>
              </a:solidFill>
              <a:latin typeface="Calibri"/>
            </a:endParaRPr>
          </a:p>
        </p:txBody>
      </p:sp>
      <p:sp>
        <p:nvSpPr>
          <p:cNvPr id="130"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C81169D3-6221-4820-88AF-07419DCC631F}" type="slidenum">
              <a:rPr lang="es-ES" sz="1200" b="0" strike="noStrike" spc="-1">
                <a:solidFill>
                  <a:srgbClr val="8B8B8B"/>
                </a:solidFill>
                <a:latin typeface="Calibri"/>
              </a:rPr>
              <a:t>1</a:t>
            </a:fld>
            <a:endParaRPr lang="es-ES" sz="1200" b="0" strike="noStrike" spc="-1">
              <a:latin typeface="Times New Roman"/>
            </a:endParaRPr>
          </a:p>
        </p:txBody>
      </p:sp>
      <p:pic>
        <p:nvPicPr>
          <p:cNvPr id="131" name="Imagen 8"/>
          <p:cNvPicPr/>
          <p:nvPr/>
        </p:nvPicPr>
        <p:blipFill>
          <a:blip r:embed="rId3"/>
          <a:stretch/>
        </p:blipFill>
        <p:spPr>
          <a:xfrm>
            <a:off x="467640" y="404640"/>
            <a:ext cx="2224800" cy="566640"/>
          </a:xfrm>
          <a:prstGeom prst="rect">
            <a:avLst/>
          </a:prstGeom>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869A15F9-98CB-44EC-92A0-338DCB7EF689}" type="slidenum">
              <a:rPr lang="es-ES" sz="1200" b="0" strike="noStrike" spc="-1">
                <a:solidFill>
                  <a:srgbClr val="8B8B8B"/>
                </a:solidFill>
                <a:latin typeface="Calibri"/>
              </a:rPr>
              <a:t>2</a:t>
            </a:fld>
            <a:endParaRPr lang="es-ES" sz="1200" b="0" strike="noStrike" spc="-1">
              <a:latin typeface="Times New Roman"/>
            </a:endParaRPr>
          </a:p>
        </p:txBody>
      </p:sp>
      <p:pic>
        <p:nvPicPr>
          <p:cNvPr id="133" name="Imagen 2"/>
          <p:cNvPicPr/>
          <p:nvPr/>
        </p:nvPicPr>
        <p:blipFill>
          <a:blip r:embed="rId2"/>
          <a:stretch/>
        </p:blipFill>
        <p:spPr>
          <a:xfrm>
            <a:off x="539640" y="548640"/>
            <a:ext cx="2224800" cy="566640"/>
          </a:xfrm>
          <a:prstGeom prst="rect">
            <a:avLst/>
          </a:prstGeom>
          <a:ln>
            <a:noFill/>
          </a:ln>
        </p:spPr>
      </p:pic>
      <p:sp>
        <p:nvSpPr>
          <p:cNvPr id="134" name="CustomShape 2"/>
          <p:cNvSpPr/>
          <p:nvPr/>
        </p:nvSpPr>
        <p:spPr>
          <a:xfrm>
            <a:off x="683640" y="1946160"/>
            <a:ext cx="7200360" cy="2284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800" b="1" strike="noStrike" spc="-1">
                <a:solidFill>
                  <a:srgbClr val="000000"/>
                </a:solidFill>
                <a:latin typeface="Calibri"/>
              </a:rPr>
              <a:t>PERSONAS INTERVINIVENTES EN EL PROCESO DE COMPRA</a:t>
            </a:r>
            <a:endParaRPr lang="es-ES" sz="1800" b="0" strike="noStrike" spc="-1">
              <a:latin typeface="Arial"/>
            </a:endParaRPr>
          </a:p>
          <a:p>
            <a:pPr>
              <a:lnSpc>
                <a:spcPct val="100000"/>
              </a:lnSpc>
            </a:pPr>
            <a:endParaRPr lang="es-ES" sz="1800" b="0" strike="noStrike" spc="-1">
              <a:latin typeface="Arial"/>
            </a:endParaRPr>
          </a:p>
          <a:p>
            <a:pPr marL="285840" indent="-285480">
              <a:lnSpc>
                <a:spcPct val="100000"/>
              </a:lnSpc>
              <a:buClr>
                <a:srgbClr val="000000"/>
              </a:buClr>
              <a:buFont typeface="Arial"/>
              <a:buChar char="•"/>
            </a:pPr>
            <a:r>
              <a:rPr lang="es-ES" sz="1800" b="0" strike="noStrike" spc="-1">
                <a:solidFill>
                  <a:srgbClr val="000000"/>
                </a:solidFill>
                <a:latin typeface="Calibri"/>
              </a:rPr>
              <a:t>Investigador Principal (IP)</a:t>
            </a:r>
            <a:endParaRPr lang="es-ES" sz="1800" b="0" strike="noStrike" spc="-1">
              <a:latin typeface="Arial"/>
            </a:endParaRPr>
          </a:p>
          <a:p>
            <a:pPr>
              <a:lnSpc>
                <a:spcPct val="100000"/>
              </a:lnSpc>
            </a:pPr>
            <a:endParaRPr lang="es-ES" sz="1800" b="0" strike="noStrike" spc="-1">
              <a:latin typeface="Arial"/>
            </a:endParaRPr>
          </a:p>
          <a:p>
            <a:pPr marL="285840" indent="-285480">
              <a:lnSpc>
                <a:spcPct val="100000"/>
              </a:lnSpc>
              <a:buClr>
                <a:srgbClr val="000000"/>
              </a:buClr>
              <a:buFont typeface="Arial"/>
              <a:buChar char="•"/>
            </a:pPr>
            <a:r>
              <a:rPr lang="es-ES" sz="1800" b="0" strike="noStrike" spc="-1">
                <a:solidFill>
                  <a:srgbClr val="000000"/>
                </a:solidFill>
                <a:latin typeface="Calibri"/>
              </a:rPr>
              <a:t>Gestor de Compras: Persona responsable de las tareas relacionadas con la compra del proyecto, salvo la autorización del gasto </a:t>
            </a:r>
            <a:endParaRPr lang="es-ES" sz="1800" b="0" strike="noStrike" spc="-1">
              <a:latin typeface="Arial"/>
            </a:endParaRPr>
          </a:p>
          <a:p>
            <a:pPr>
              <a:lnSpc>
                <a:spcPct val="100000"/>
              </a:lnSpc>
            </a:pPr>
            <a:endParaRPr lang="es-ES" sz="1800" b="0" strike="noStrike" spc="-1">
              <a:latin typeface="Arial"/>
            </a:endParaRPr>
          </a:p>
          <a:p>
            <a:pPr marL="285840" indent="-285480">
              <a:lnSpc>
                <a:spcPct val="100000"/>
              </a:lnSpc>
              <a:buClr>
                <a:srgbClr val="000000"/>
              </a:buClr>
              <a:buFont typeface="Arial"/>
              <a:buChar char="•"/>
            </a:pPr>
            <a:r>
              <a:rPr lang="es-ES" sz="1800" b="0" strike="noStrike" spc="-1">
                <a:solidFill>
                  <a:srgbClr val="000000"/>
                </a:solidFill>
                <a:latin typeface="Calibri"/>
              </a:rPr>
              <a:t>Técnico: Personal del Área Económica que tramita la compra</a:t>
            </a:r>
            <a:endParaRPr lang="es-ES" sz="1800" b="0" strike="noStrike" spc="-1">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 1"/>
          <p:cNvGrpSpPr/>
          <p:nvPr/>
        </p:nvGrpSpPr>
        <p:grpSpPr>
          <a:xfrm>
            <a:off x="780480" y="1149840"/>
            <a:ext cx="1328400" cy="1068120"/>
            <a:chOff x="780480" y="1149840"/>
            <a:chExt cx="1328400" cy="1068120"/>
          </a:xfrm>
        </p:grpSpPr>
        <p:pic>
          <p:nvPicPr>
            <p:cNvPr id="136" name="Picture 6"/>
            <p:cNvPicPr/>
            <p:nvPr/>
          </p:nvPicPr>
          <p:blipFill>
            <a:blip r:embed="rId3"/>
            <a:stretch/>
          </p:blipFill>
          <p:spPr>
            <a:xfrm>
              <a:off x="1036080" y="1149840"/>
              <a:ext cx="864360" cy="860760"/>
            </a:xfrm>
            <a:prstGeom prst="rect">
              <a:avLst/>
            </a:prstGeom>
            <a:ln>
              <a:noFill/>
            </a:ln>
          </p:spPr>
        </p:pic>
        <p:pic>
          <p:nvPicPr>
            <p:cNvPr id="137" name="Picture 7"/>
            <p:cNvPicPr/>
            <p:nvPr/>
          </p:nvPicPr>
          <p:blipFill>
            <a:blip r:embed="rId4"/>
            <a:stretch/>
          </p:blipFill>
          <p:spPr>
            <a:xfrm>
              <a:off x="1495440" y="1488240"/>
              <a:ext cx="613440" cy="610560"/>
            </a:xfrm>
            <a:prstGeom prst="rect">
              <a:avLst/>
            </a:prstGeom>
            <a:ln>
              <a:noFill/>
            </a:ln>
          </p:spPr>
        </p:pic>
        <p:pic>
          <p:nvPicPr>
            <p:cNvPr id="138" name="Picture 8"/>
            <p:cNvPicPr/>
            <p:nvPr/>
          </p:nvPicPr>
          <p:blipFill>
            <a:blip r:embed="rId5"/>
            <a:stretch/>
          </p:blipFill>
          <p:spPr>
            <a:xfrm>
              <a:off x="780480" y="1506240"/>
              <a:ext cx="612360" cy="609480"/>
            </a:xfrm>
            <a:prstGeom prst="rect">
              <a:avLst/>
            </a:prstGeom>
            <a:ln>
              <a:noFill/>
            </a:ln>
          </p:spPr>
        </p:pic>
        <p:pic>
          <p:nvPicPr>
            <p:cNvPr id="139" name="Picture 5"/>
            <p:cNvPicPr/>
            <p:nvPr/>
          </p:nvPicPr>
          <p:blipFill>
            <a:blip r:embed="rId6"/>
            <a:stretch/>
          </p:blipFill>
          <p:spPr>
            <a:xfrm>
              <a:off x="1239840" y="1658880"/>
              <a:ext cx="561600" cy="559080"/>
            </a:xfrm>
            <a:prstGeom prst="rect">
              <a:avLst/>
            </a:prstGeom>
            <a:ln>
              <a:noFill/>
            </a:ln>
          </p:spPr>
        </p:pic>
      </p:grpSp>
      <p:sp>
        <p:nvSpPr>
          <p:cNvPr id="140" name="CustomShape 2"/>
          <p:cNvSpPr/>
          <p:nvPr/>
        </p:nvSpPr>
        <p:spPr>
          <a:xfrm>
            <a:off x="571320" y="2506320"/>
            <a:ext cx="1898280" cy="1795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400" b="1" strike="noStrike" spc="-1">
                <a:solidFill>
                  <a:srgbClr val="FF0000"/>
                </a:solidFill>
                <a:latin typeface="Calibri"/>
              </a:rPr>
              <a:t>Paso 1</a:t>
            </a:r>
            <a:endParaRPr lang="es-ES" sz="1400" b="0" strike="noStrike" spc="-1">
              <a:latin typeface="Arial"/>
            </a:endParaRPr>
          </a:p>
          <a:p>
            <a:pPr algn="ctr">
              <a:lnSpc>
                <a:spcPct val="100000"/>
              </a:lnSpc>
            </a:pPr>
            <a:r>
              <a:rPr lang="es-ES" sz="1400" b="0" strike="noStrike" spc="-1">
                <a:solidFill>
                  <a:srgbClr val="000000"/>
                </a:solidFill>
                <a:latin typeface="Calibri"/>
              </a:rPr>
              <a:t>Solicitud de presupuesto o presupuestos, según normativa de compras,  al proveedor por parte del IP o Gestor de Compras</a:t>
            </a:r>
            <a:endParaRPr lang="es-ES" sz="1400" b="0" strike="noStrike" spc="-1">
              <a:latin typeface="Arial"/>
            </a:endParaRPr>
          </a:p>
        </p:txBody>
      </p:sp>
      <p:sp>
        <p:nvSpPr>
          <p:cNvPr id="141" name="CustomShape 3"/>
          <p:cNvSpPr/>
          <p:nvPr/>
        </p:nvSpPr>
        <p:spPr>
          <a:xfrm>
            <a:off x="2339640" y="1455840"/>
            <a:ext cx="1515600" cy="750600"/>
          </a:xfrm>
          <a:prstGeom prst="rightArrow">
            <a:avLst>
              <a:gd name="adj1" fmla="val 50000"/>
              <a:gd name="adj2" fmla="val 50000"/>
            </a:avLst>
          </a:prstGeom>
          <a:gradFill rotWithShape="0">
            <a:gsLst>
              <a:gs pos="0">
                <a:srgbClr val="FFFFFF"/>
              </a:gs>
              <a:gs pos="100000">
                <a:srgbClr val="376092"/>
              </a:gs>
            </a:gsLst>
            <a:lin ang="0"/>
          </a:gradFill>
          <a:ln w="12600">
            <a:noFill/>
          </a:ln>
        </p:spPr>
        <p:style>
          <a:lnRef idx="0">
            <a:scrgbClr r="0" g="0" b="0"/>
          </a:lnRef>
          <a:fillRef idx="0">
            <a:scrgbClr r="0" g="0" b="0"/>
          </a:fillRef>
          <a:effectRef idx="0">
            <a:scrgbClr r="0" g="0" b="0"/>
          </a:effectRef>
          <a:fontRef idx="minor"/>
        </p:style>
        <p:txBody>
          <a:bodyPr/>
          <a:lstStyle/>
          <a:p>
            <a:endParaRPr lang="es-ES"/>
          </a:p>
        </p:txBody>
      </p:sp>
      <p:pic>
        <p:nvPicPr>
          <p:cNvPr id="142" name="Picture 52"/>
          <p:cNvPicPr/>
          <p:nvPr/>
        </p:nvPicPr>
        <p:blipFill>
          <a:blip r:embed="rId7"/>
          <a:stretch/>
        </p:blipFill>
        <p:spPr>
          <a:xfrm>
            <a:off x="3924000" y="1333440"/>
            <a:ext cx="955440" cy="955440"/>
          </a:xfrm>
          <a:prstGeom prst="rect">
            <a:avLst/>
          </a:prstGeom>
          <a:ln>
            <a:noFill/>
          </a:ln>
        </p:spPr>
      </p:pic>
      <p:sp>
        <p:nvSpPr>
          <p:cNvPr id="143" name="CustomShape 4"/>
          <p:cNvSpPr/>
          <p:nvPr/>
        </p:nvSpPr>
        <p:spPr>
          <a:xfrm>
            <a:off x="3325680" y="2475360"/>
            <a:ext cx="2190240" cy="1155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400" b="1" strike="noStrike" spc="-1">
                <a:solidFill>
                  <a:srgbClr val="FF0000"/>
                </a:solidFill>
                <a:latin typeface="Calibri"/>
              </a:rPr>
              <a:t>Paso 2</a:t>
            </a:r>
            <a:endParaRPr lang="es-ES" sz="1400" b="0" strike="noStrike" spc="-1">
              <a:latin typeface="Arial"/>
            </a:endParaRPr>
          </a:p>
          <a:p>
            <a:pPr algn="ctr">
              <a:lnSpc>
                <a:spcPct val="100000"/>
              </a:lnSpc>
            </a:pPr>
            <a:r>
              <a:rPr lang="es-ES" sz="1400" b="0" strike="noStrike" spc="-1">
                <a:solidFill>
                  <a:srgbClr val="000000"/>
                </a:solidFill>
                <a:latin typeface="Calibri"/>
              </a:rPr>
              <a:t>Acceso a la web para la creación de la solicitud de pedido por parte del IP o Gestor de Compras</a:t>
            </a:r>
            <a:endParaRPr lang="es-ES" sz="1400" b="0" strike="noStrike" spc="-1">
              <a:latin typeface="Arial"/>
            </a:endParaRPr>
          </a:p>
        </p:txBody>
      </p:sp>
      <p:sp>
        <p:nvSpPr>
          <p:cNvPr id="144" name="CustomShape 5"/>
          <p:cNvSpPr/>
          <p:nvPr/>
        </p:nvSpPr>
        <p:spPr>
          <a:xfrm>
            <a:off x="5148000" y="1465920"/>
            <a:ext cx="1515600" cy="752040"/>
          </a:xfrm>
          <a:prstGeom prst="rightArrow">
            <a:avLst>
              <a:gd name="adj1" fmla="val 50000"/>
              <a:gd name="adj2" fmla="val 50000"/>
            </a:avLst>
          </a:prstGeom>
          <a:gradFill rotWithShape="0">
            <a:gsLst>
              <a:gs pos="0">
                <a:srgbClr val="FFFFFF"/>
              </a:gs>
              <a:gs pos="100000">
                <a:srgbClr val="376092"/>
              </a:gs>
            </a:gsLst>
            <a:lin ang="0"/>
          </a:gradFill>
          <a:ln w="12600">
            <a:noFill/>
          </a:ln>
        </p:spPr>
        <p:style>
          <a:lnRef idx="0">
            <a:scrgbClr r="0" g="0" b="0"/>
          </a:lnRef>
          <a:fillRef idx="0">
            <a:scrgbClr r="0" g="0" b="0"/>
          </a:fillRef>
          <a:effectRef idx="0">
            <a:scrgbClr r="0" g="0" b="0"/>
          </a:effectRef>
          <a:fontRef idx="minor"/>
        </p:style>
        <p:txBody>
          <a:bodyPr/>
          <a:lstStyle/>
          <a:p>
            <a:endParaRPr lang="es-ES"/>
          </a:p>
        </p:txBody>
      </p:sp>
      <p:pic>
        <p:nvPicPr>
          <p:cNvPr id="145" name="21 Imagen"/>
          <p:cNvPicPr/>
          <p:nvPr/>
        </p:nvPicPr>
        <p:blipFill>
          <a:blip r:embed="rId8"/>
          <a:stretch/>
        </p:blipFill>
        <p:spPr>
          <a:xfrm>
            <a:off x="7078680" y="1208520"/>
            <a:ext cx="1028520" cy="1266480"/>
          </a:xfrm>
          <a:prstGeom prst="rect">
            <a:avLst/>
          </a:prstGeom>
          <a:ln>
            <a:noFill/>
          </a:ln>
        </p:spPr>
      </p:pic>
      <p:sp>
        <p:nvSpPr>
          <p:cNvPr id="146" name="CustomShape 6"/>
          <p:cNvSpPr/>
          <p:nvPr/>
        </p:nvSpPr>
        <p:spPr>
          <a:xfrm>
            <a:off x="6421680" y="2506320"/>
            <a:ext cx="2342880" cy="1155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400" b="1" strike="noStrike" spc="-1">
                <a:solidFill>
                  <a:srgbClr val="FF0000"/>
                </a:solidFill>
                <a:latin typeface="Calibri"/>
              </a:rPr>
              <a:t>Paso 3</a:t>
            </a:r>
            <a:endParaRPr lang="es-ES" sz="1400" b="0" strike="noStrike" spc="-1">
              <a:latin typeface="Arial"/>
            </a:endParaRPr>
          </a:p>
          <a:p>
            <a:pPr algn="ctr">
              <a:lnSpc>
                <a:spcPct val="100000"/>
              </a:lnSpc>
            </a:pPr>
            <a:r>
              <a:rPr lang="es-ES" sz="1400" b="0" strike="noStrike" spc="-1">
                <a:solidFill>
                  <a:srgbClr val="000000"/>
                </a:solidFill>
                <a:latin typeface="Calibri"/>
              </a:rPr>
              <a:t>Aprobación de la compra por parte del área de Gestión Económica y de Dirección Económica</a:t>
            </a:r>
            <a:endParaRPr lang="es-ES" sz="1400" b="0" strike="noStrike" spc="-1">
              <a:latin typeface="Arial"/>
            </a:endParaRPr>
          </a:p>
        </p:txBody>
      </p:sp>
      <p:sp>
        <p:nvSpPr>
          <p:cNvPr id="147" name="CustomShape 7"/>
          <p:cNvSpPr/>
          <p:nvPr/>
        </p:nvSpPr>
        <p:spPr>
          <a:xfrm rot="5400000">
            <a:off x="7179480" y="3771360"/>
            <a:ext cx="881280" cy="752040"/>
          </a:xfrm>
          <a:prstGeom prst="rightArrow">
            <a:avLst>
              <a:gd name="adj1" fmla="val 50000"/>
              <a:gd name="adj2" fmla="val 50000"/>
            </a:avLst>
          </a:prstGeom>
          <a:gradFill rotWithShape="0">
            <a:gsLst>
              <a:gs pos="0">
                <a:srgbClr val="FFFFFF"/>
              </a:gs>
              <a:gs pos="100000">
                <a:srgbClr val="376092"/>
              </a:gs>
            </a:gsLst>
            <a:lin ang="5400000"/>
          </a:gradFill>
          <a:ln w="12600">
            <a:noFill/>
          </a:ln>
        </p:spPr>
        <p:style>
          <a:lnRef idx="0">
            <a:scrgbClr r="0" g="0" b="0"/>
          </a:lnRef>
          <a:fillRef idx="0">
            <a:scrgbClr r="0" g="0" b="0"/>
          </a:fillRef>
          <a:effectRef idx="0">
            <a:scrgbClr r="0" g="0" b="0"/>
          </a:effectRef>
          <a:fontRef idx="minor"/>
        </p:style>
        <p:txBody>
          <a:bodyPr/>
          <a:lstStyle/>
          <a:p>
            <a:endParaRPr lang="es-ES"/>
          </a:p>
        </p:txBody>
      </p:sp>
      <p:pic>
        <p:nvPicPr>
          <p:cNvPr id="148" name="Picture 55"/>
          <p:cNvPicPr/>
          <p:nvPr/>
        </p:nvPicPr>
        <p:blipFill>
          <a:blip r:embed="rId9"/>
          <a:stretch/>
        </p:blipFill>
        <p:spPr>
          <a:xfrm>
            <a:off x="4104000" y="4392000"/>
            <a:ext cx="958320" cy="1190160"/>
          </a:xfrm>
          <a:prstGeom prst="rect">
            <a:avLst/>
          </a:prstGeom>
          <a:ln>
            <a:noFill/>
          </a:ln>
        </p:spPr>
      </p:pic>
      <p:sp>
        <p:nvSpPr>
          <p:cNvPr id="149" name="CustomShape 8"/>
          <p:cNvSpPr/>
          <p:nvPr/>
        </p:nvSpPr>
        <p:spPr>
          <a:xfrm>
            <a:off x="2829960" y="5800320"/>
            <a:ext cx="3053880" cy="94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400" b="1" strike="noStrike" spc="-1">
                <a:solidFill>
                  <a:srgbClr val="FF0000"/>
                </a:solidFill>
                <a:latin typeface="Calibri"/>
              </a:rPr>
              <a:t>Paso 5</a:t>
            </a:r>
            <a:endParaRPr lang="es-ES" sz="1400" b="0" strike="noStrike" spc="-1">
              <a:latin typeface="Arial"/>
            </a:endParaRPr>
          </a:p>
          <a:p>
            <a:pPr algn="ctr">
              <a:lnSpc>
                <a:spcPct val="100000"/>
              </a:lnSpc>
            </a:pPr>
            <a:r>
              <a:rPr lang="es-ES" sz="1400" b="0" strike="noStrike" spc="-1">
                <a:solidFill>
                  <a:srgbClr val="000000"/>
                </a:solidFill>
                <a:latin typeface="Calibri"/>
              </a:rPr>
              <a:t>Acceso a la web para la generación y envío del pedido por parte del IP o Gestor de Compras</a:t>
            </a:r>
            <a:endParaRPr lang="es-ES" sz="1400" b="0" strike="noStrike" spc="-1">
              <a:latin typeface="Arial"/>
            </a:endParaRPr>
          </a:p>
        </p:txBody>
      </p:sp>
      <p:sp>
        <p:nvSpPr>
          <p:cNvPr id="150" name="CustomShape 9"/>
          <p:cNvSpPr/>
          <p:nvPr/>
        </p:nvSpPr>
        <p:spPr>
          <a:xfrm rot="10800000">
            <a:off x="2470680" y="4744440"/>
            <a:ext cx="1515600" cy="750600"/>
          </a:xfrm>
          <a:prstGeom prst="rightArrow">
            <a:avLst>
              <a:gd name="adj1" fmla="val 50000"/>
              <a:gd name="adj2" fmla="val 50000"/>
            </a:avLst>
          </a:prstGeom>
          <a:gradFill rotWithShape="0">
            <a:gsLst>
              <a:gs pos="0">
                <a:srgbClr val="FFFFFF"/>
              </a:gs>
              <a:gs pos="100000">
                <a:srgbClr val="376092"/>
              </a:gs>
            </a:gsLst>
            <a:lin ang="10800000"/>
          </a:gradFill>
          <a:ln w="12600">
            <a:noFill/>
          </a:ln>
        </p:spPr>
        <p:style>
          <a:lnRef idx="0">
            <a:scrgbClr r="0" g="0" b="0"/>
          </a:lnRef>
          <a:fillRef idx="0">
            <a:scrgbClr r="0" g="0" b="0"/>
          </a:fillRef>
          <a:effectRef idx="0">
            <a:scrgbClr r="0" g="0" b="0"/>
          </a:effectRef>
          <a:fontRef idx="minor"/>
        </p:style>
        <p:txBody>
          <a:bodyPr/>
          <a:lstStyle/>
          <a:p>
            <a:endParaRPr lang="es-ES"/>
          </a:p>
        </p:txBody>
      </p:sp>
      <p:grpSp>
        <p:nvGrpSpPr>
          <p:cNvPr id="151" name="Group 10"/>
          <p:cNvGrpSpPr/>
          <p:nvPr/>
        </p:nvGrpSpPr>
        <p:grpSpPr>
          <a:xfrm>
            <a:off x="701640" y="4273920"/>
            <a:ext cx="1530000" cy="1301760"/>
            <a:chOff x="701640" y="4273920"/>
            <a:chExt cx="1530000" cy="1301760"/>
          </a:xfrm>
        </p:grpSpPr>
        <p:pic>
          <p:nvPicPr>
            <p:cNvPr id="152" name="Picture 46"/>
            <p:cNvPicPr/>
            <p:nvPr/>
          </p:nvPicPr>
          <p:blipFill>
            <a:blip r:embed="rId10"/>
            <a:stretch/>
          </p:blipFill>
          <p:spPr>
            <a:xfrm>
              <a:off x="1438560" y="4386240"/>
              <a:ext cx="793080" cy="792360"/>
            </a:xfrm>
            <a:prstGeom prst="rect">
              <a:avLst/>
            </a:prstGeom>
            <a:ln>
              <a:noFill/>
            </a:ln>
          </p:spPr>
        </p:pic>
        <p:pic>
          <p:nvPicPr>
            <p:cNvPr id="153" name="Picture 47"/>
            <p:cNvPicPr/>
            <p:nvPr/>
          </p:nvPicPr>
          <p:blipFill>
            <a:blip r:embed="rId10"/>
            <a:stretch/>
          </p:blipFill>
          <p:spPr>
            <a:xfrm>
              <a:off x="984960" y="4273920"/>
              <a:ext cx="793080" cy="792360"/>
            </a:xfrm>
            <a:prstGeom prst="rect">
              <a:avLst/>
            </a:prstGeom>
            <a:ln>
              <a:noFill/>
            </a:ln>
          </p:spPr>
        </p:pic>
        <p:pic>
          <p:nvPicPr>
            <p:cNvPr id="154" name="Picture 48"/>
            <p:cNvPicPr/>
            <p:nvPr/>
          </p:nvPicPr>
          <p:blipFill>
            <a:blip r:embed="rId10"/>
            <a:stretch/>
          </p:blipFill>
          <p:spPr>
            <a:xfrm>
              <a:off x="1212480" y="4613760"/>
              <a:ext cx="793080" cy="792360"/>
            </a:xfrm>
            <a:prstGeom prst="rect">
              <a:avLst/>
            </a:prstGeom>
            <a:ln>
              <a:noFill/>
            </a:ln>
          </p:spPr>
        </p:pic>
        <p:pic>
          <p:nvPicPr>
            <p:cNvPr id="155" name="Picture 43"/>
            <p:cNvPicPr/>
            <p:nvPr/>
          </p:nvPicPr>
          <p:blipFill>
            <a:blip r:embed="rId11"/>
            <a:stretch/>
          </p:blipFill>
          <p:spPr>
            <a:xfrm rot="541200">
              <a:off x="758520" y="4726080"/>
              <a:ext cx="793080" cy="792360"/>
            </a:xfrm>
            <a:prstGeom prst="rect">
              <a:avLst/>
            </a:prstGeom>
            <a:ln>
              <a:noFill/>
            </a:ln>
          </p:spPr>
        </p:pic>
        <p:pic>
          <p:nvPicPr>
            <p:cNvPr id="156" name="Picture 44"/>
            <p:cNvPicPr/>
            <p:nvPr/>
          </p:nvPicPr>
          <p:blipFill>
            <a:blip r:embed="rId12"/>
            <a:stretch/>
          </p:blipFill>
          <p:spPr>
            <a:xfrm>
              <a:off x="1268640" y="4613760"/>
              <a:ext cx="959400" cy="958680"/>
            </a:xfrm>
            <a:prstGeom prst="rect">
              <a:avLst/>
            </a:prstGeom>
            <a:ln>
              <a:noFill/>
            </a:ln>
          </p:spPr>
        </p:pic>
      </p:grpSp>
      <p:sp>
        <p:nvSpPr>
          <p:cNvPr id="157" name="CustomShape 11"/>
          <p:cNvSpPr/>
          <p:nvPr/>
        </p:nvSpPr>
        <p:spPr>
          <a:xfrm>
            <a:off x="283680" y="5470560"/>
            <a:ext cx="2218320" cy="1369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400" b="1" strike="noStrike" spc="-1">
                <a:solidFill>
                  <a:srgbClr val="FF0000"/>
                </a:solidFill>
                <a:latin typeface="Calibri"/>
              </a:rPr>
              <a:t>Paso 6</a:t>
            </a:r>
            <a:endParaRPr lang="es-ES" sz="1400" b="0" strike="noStrike" spc="-1">
              <a:latin typeface="Arial"/>
            </a:endParaRPr>
          </a:p>
          <a:p>
            <a:pPr algn="just">
              <a:lnSpc>
                <a:spcPct val="100000"/>
              </a:lnSpc>
            </a:pPr>
            <a:r>
              <a:rPr lang="es-ES" sz="1400" b="0" strike="noStrike" spc="-1">
                <a:solidFill>
                  <a:srgbClr val="000000"/>
                </a:solidFill>
                <a:latin typeface="Calibri"/>
              </a:rPr>
              <a:t>Acceso a la web por parte del IP o Gestor de Compras para la recepción del pedido cuando se haya entregado el producto</a:t>
            </a:r>
            <a:endParaRPr lang="es-ES" sz="1400" b="0" strike="noStrike" spc="-1">
              <a:latin typeface="Arial"/>
            </a:endParaRPr>
          </a:p>
        </p:txBody>
      </p:sp>
      <p:sp>
        <p:nvSpPr>
          <p:cNvPr id="158" name="CustomShape 12"/>
          <p:cNvSpPr/>
          <p:nvPr/>
        </p:nvSpPr>
        <p:spPr>
          <a:xfrm>
            <a:off x="3636000" y="410760"/>
            <a:ext cx="5328360" cy="471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ts val="2999"/>
              </a:lnSpc>
              <a:spcBef>
                <a:spcPts val="1199"/>
              </a:spcBef>
            </a:pPr>
            <a:r>
              <a:rPr lang="es-ES" sz="2800" b="1" u="sng" strike="noStrike" spc="-1">
                <a:solidFill>
                  <a:srgbClr val="4F81BD"/>
                </a:solidFill>
                <a:uFillTx/>
                <a:latin typeface="Calibri"/>
              </a:rPr>
              <a:t>CICLO DE PROCESO DE COMPRA</a:t>
            </a:r>
            <a:endParaRPr lang="es-ES" sz="2800" b="0" strike="noStrike" spc="-1">
              <a:latin typeface="Arial"/>
            </a:endParaRPr>
          </a:p>
        </p:txBody>
      </p:sp>
      <p:sp>
        <p:nvSpPr>
          <p:cNvPr id="159" name="TextShape 13"/>
          <p:cNvSpPr txBox="1"/>
          <p:nvPr/>
        </p:nvSpPr>
        <p:spPr>
          <a:xfrm>
            <a:off x="6553080" y="6356520"/>
            <a:ext cx="2133360" cy="364680"/>
          </a:xfrm>
          <a:prstGeom prst="rect">
            <a:avLst/>
          </a:prstGeom>
          <a:noFill/>
          <a:ln>
            <a:noFill/>
          </a:ln>
        </p:spPr>
        <p:txBody>
          <a:bodyPr anchor="ctr">
            <a:noAutofit/>
          </a:bodyPr>
          <a:lstStyle/>
          <a:p>
            <a:pPr algn="r">
              <a:lnSpc>
                <a:spcPct val="100000"/>
              </a:lnSpc>
            </a:pPr>
            <a:fld id="{923274A5-77BA-49C4-98F1-9B9C653752B3}" type="slidenum">
              <a:rPr lang="es-ES" sz="1200" b="0" strike="noStrike" spc="-1">
                <a:solidFill>
                  <a:srgbClr val="8B8B8B"/>
                </a:solidFill>
                <a:latin typeface="Calibri"/>
              </a:rPr>
              <a:t>3</a:t>
            </a:fld>
            <a:endParaRPr lang="es-ES" sz="1200" b="0" strike="noStrike" spc="-1">
              <a:latin typeface="Times New Roman"/>
            </a:endParaRPr>
          </a:p>
        </p:txBody>
      </p:sp>
      <p:pic>
        <p:nvPicPr>
          <p:cNvPr id="160" name="Imagen 7"/>
          <p:cNvPicPr/>
          <p:nvPr/>
        </p:nvPicPr>
        <p:blipFill>
          <a:blip r:embed="rId13"/>
          <a:stretch/>
        </p:blipFill>
        <p:spPr>
          <a:xfrm>
            <a:off x="7332480" y="4597200"/>
            <a:ext cx="1065240" cy="1131480"/>
          </a:xfrm>
          <a:prstGeom prst="rect">
            <a:avLst/>
          </a:prstGeom>
          <a:ln>
            <a:noFill/>
          </a:ln>
        </p:spPr>
      </p:pic>
      <p:pic>
        <p:nvPicPr>
          <p:cNvPr id="161" name="Imagen 8"/>
          <p:cNvPicPr/>
          <p:nvPr/>
        </p:nvPicPr>
        <p:blipFill>
          <a:blip r:embed="rId14"/>
          <a:stretch/>
        </p:blipFill>
        <p:spPr>
          <a:xfrm>
            <a:off x="5272920" y="4757040"/>
            <a:ext cx="1517760" cy="749520"/>
          </a:xfrm>
          <a:prstGeom prst="rect">
            <a:avLst/>
          </a:prstGeom>
          <a:ln>
            <a:noFill/>
          </a:ln>
        </p:spPr>
      </p:pic>
      <p:sp>
        <p:nvSpPr>
          <p:cNvPr id="162" name="CustomShape 14"/>
          <p:cNvSpPr/>
          <p:nvPr/>
        </p:nvSpPr>
        <p:spPr>
          <a:xfrm>
            <a:off x="6300360" y="5934960"/>
            <a:ext cx="2097360" cy="729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1400" b="1" strike="noStrike" spc="-1">
                <a:solidFill>
                  <a:srgbClr val="FF0000"/>
                </a:solidFill>
                <a:latin typeface="Calibri"/>
              </a:rPr>
              <a:t>Paso 4</a:t>
            </a:r>
            <a:endParaRPr lang="es-ES" sz="1400" b="0" strike="noStrike" spc="-1">
              <a:latin typeface="Arial"/>
            </a:endParaRPr>
          </a:p>
          <a:p>
            <a:pPr algn="ctr">
              <a:lnSpc>
                <a:spcPct val="100000"/>
              </a:lnSpc>
            </a:pPr>
            <a:r>
              <a:rPr lang="es-ES" sz="1400" b="0" strike="noStrike" spc="-1">
                <a:solidFill>
                  <a:srgbClr val="000000"/>
                </a:solidFill>
                <a:latin typeface="Calibri"/>
              </a:rPr>
              <a:t>Autorización por parte del IP</a:t>
            </a:r>
            <a:endParaRPr lang="es-ES" sz="1400" b="0" strike="noStrike" spc="-1">
              <a:latin typeface="Arial"/>
            </a:endParaRPr>
          </a:p>
        </p:txBody>
      </p:sp>
      <p:pic>
        <p:nvPicPr>
          <p:cNvPr id="163" name="Imagen 11"/>
          <p:cNvPicPr/>
          <p:nvPr/>
        </p:nvPicPr>
        <p:blipFill>
          <a:blip r:embed="rId15"/>
          <a:stretch/>
        </p:blipFill>
        <p:spPr>
          <a:xfrm>
            <a:off x="325800" y="146160"/>
            <a:ext cx="2224800" cy="566640"/>
          </a:xfrm>
          <a:prstGeom prst="rect">
            <a:avLst/>
          </a:prstGeom>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84790279-56EF-4C3A-97CE-C7F51EA195B9}" type="slidenum">
              <a:rPr lang="es-ES" sz="1200" b="0" strike="noStrike" spc="-1">
                <a:solidFill>
                  <a:srgbClr val="8B8B8B"/>
                </a:solidFill>
                <a:latin typeface="Calibri"/>
              </a:rPr>
              <a:t>4</a:t>
            </a:fld>
            <a:endParaRPr lang="es-ES" sz="1200" b="0" strike="noStrike" spc="-1" dirty="0">
              <a:latin typeface="Times New Roman"/>
            </a:endParaRPr>
          </a:p>
        </p:txBody>
      </p:sp>
      <p:pic>
        <p:nvPicPr>
          <p:cNvPr id="165" name="Imagen 6"/>
          <p:cNvPicPr/>
          <p:nvPr/>
        </p:nvPicPr>
        <p:blipFill>
          <a:blip r:embed="rId2"/>
          <a:stretch/>
        </p:blipFill>
        <p:spPr>
          <a:xfrm>
            <a:off x="395640" y="280800"/>
            <a:ext cx="2224800" cy="566640"/>
          </a:xfrm>
          <a:prstGeom prst="rect">
            <a:avLst/>
          </a:prstGeom>
          <a:ln>
            <a:noFill/>
          </a:ln>
        </p:spPr>
      </p:pic>
      <p:pic>
        <p:nvPicPr>
          <p:cNvPr id="168" name="Imagen 5"/>
          <p:cNvPicPr/>
          <p:nvPr/>
        </p:nvPicPr>
        <p:blipFill>
          <a:blip r:embed="rId3"/>
          <a:stretch/>
        </p:blipFill>
        <p:spPr>
          <a:xfrm>
            <a:off x="5796000" y="98280"/>
            <a:ext cx="3123720" cy="1133280"/>
          </a:xfrm>
          <a:prstGeom prst="rect">
            <a:avLst/>
          </a:prstGeom>
          <a:ln>
            <a:noFill/>
          </a:ln>
        </p:spPr>
      </p:pic>
      <p:sp>
        <p:nvSpPr>
          <p:cNvPr id="2" name="Rectángulo 1"/>
          <p:cNvSpPr/>
          <p:nvPr/>
        </p:nvSpPr>
        <p:spPr>
          <a:xfrm>
            <a:off x="3351120" y="3244334"/>
            <a:ext cx="248786" cy="369332"/>
          </a:xfrm>
          <a:prstGeom prst="rect">
            <a:avLst/>
          </a:prstGeom>
        </p:spPr>
        <p:txBody>
          <a:bodyPr wrap="none">
            <a:spAutoFit/>
          </a:bodyPr>
          <a:lstStyle/>
          <a:p>
            <a:r>
              <a:rPr lang="es-ES" dirty="0"/>
              <a:t>/</a:t>
            </a:r>
          </a:p>
        </p:txBody>
      </p:sp>
      <p:sp>
        <p:nvSpPr>
          <p:cNvPr id="3" name="Rectángulo 2"/>
          <p:cNvSpPr/>
          <p:nvPr/>
        </p:nvSpPr>
        <p:spPr>
          <a:xfrm>
            <a:off x="683640" y="1021834"/>
            <a:ext cx="3732567" cy="369332"/>
          </a:xfrm>
          <a:prstGeom prst="rect">
            <a:avLst/>
          </a:prstGeom>
        </p:spPr>
        <p:txBody>
          <a:bodyPr wrap="square">
            <a:spAutoFit/>
          </a:bodyPr>
          <a:lstStyle/>
          <a:p>
            <a:r>
              <a:rPr lang="es-ES" dirty="0">
                <a:latin typeface="Calibri" panose="020F0502020204030204" pitchFamily="34" charset="0"/>
                <a:cs typeface="Calibri" panose="020F0502020204030204" pitchFamily="34" charset="0"/>
              </a:rPr>
              <a:t>https://www.incliva.es</a:t>
            </a:r>
          </a:p>
        </p:txBody>
      </p:sp>
      <p:pic>
        <p:nvPicPr>
          <p:cNvPr id="10" name="Imagen 9">
            <a:extLst>
              <a:ext uri="{FF2B5EF4-FFF2-40B4-BE49-F238E27FC236}">
                <a16:creationId xmlns:a16="http://schemas.microsoft.com/office/drawing/2014/main" id="{4C503F24-BCD5-9FE6-65B2-63BAC5867CA2}"/>
              </a:ext>
            </a:extLst>
          </p:cNvPr>
          <p:cNvPicPr>
            <a:picLocks noChangeAspect="1"/>
          </p:cNvPicPr>
          <p:nvPr/>
        </p:nvPicPr>
        <p:blipFill>
          <a:blip r:embed="rId4"/>
          <a:stretch>
            <a:fillRect/>
          </a:stretch>
        </p:blipFill>
        <p:spPr>
          <a:xfrm>
            <a:off x="146304" y="1719072"/>
            <a:ext cx="8842248" cy="48425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5909936" y="137111"/>
            <a:ext cx="3121423" cy="1133954"/>
          </a:xfrm>
          <a:prstGeom prst="rect">
            <a:avLst/>
          </a:prstGeom>
        </p:spPr>
      </p:pic>
      <p:pic>
        <p:nvPicPr>
          <p:cNvPr id="3" name="Imagen 2"/>
          <p:cNvPicPr>
            <a:picLocks noChangeAspect="1"/>
          </p:cNvPicPr>
          <p:nvPr/>
        </p:nvPicPr>
        <p:blipFill>
          <a:blip r:embed="rId4"/>
          <a:stretch>
            <a:fillRect/>
          </a:stretch>
        </p:blipFill>
        <p:spPr>
          <a:xfrm>
            <a:off x="332135" y="356591"/>
            <a:ext cx="2225233" cy="566977"/>
          </a:xfrm>
          <a:prstGeom prst="rect">
            <a:avLst/>
          </a:prstGeom>
        </p:spPr>
      </p:pic>
      <p:sp>
        <p:nvSpPr>
          <p:cNvPr id="5" name="Elipse 4"/>
          <p:cNvSpPr/>
          <p:nvPr/>
        </p:nvSpPr>
        <p:spPr>
          <a:xfrm>
            <a:off x="5696712" y="4398264"/>
            <a:ext cx="1280160" cy="6309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C0A64FD5-D683-6BCA-6A36-CB7A3DB1FFC6}"/>
              </a:ext>
            </a:extLst>
          </p:cNvPr>
          <p:cNvPicPr>
            <a:picLocks noChangeAspect="1"/>
          </p:cNvPicPr>
          <p:nvPr/>
        </p:nvPicPr>
        <p:blipFill>
          <a:blip r:embed="rId5"/>
          <a:stretch>
            <a:fillRect/>
          </a:stretch>
        </p:blipFill>
        <p:spPr>
          <a:xfrm>
            <a:off x="332135" y="1517953"/>
            <a:ext cx="8558784" cy="4808973"/>
          </a:xfrm>
          <a:prstGeom prst="rect">
            <a:avLst/>
          </a:prstGeom>
        </p:spPr>
      </p:pic>
    </p:spTree>
    <p:extLst>
      <p:ext uri="{BB962C8B-B14F-4D97-AF65-F5344CB8AC3E}">
        <p14:creationId xmlns:p14="http://schemas.microsoft.com/office/powerpoint/2010/main" val="3835751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B461435D-4447-4BBF-A623-D9E5D162D6FE}" type="slidenum">
              <a:rPr lang="es-ES" sz="1200" b="0" strike="noStrike" spc="-1">
                <a:solidFill>
                  <a:srgbClr val="8B8B8B"/>
                </a:solidFill>
                <a:latin typeface="Calibri"/>
              </a:rPr>
              <a:t>6</a:t>
            </a:fld>
            <a:endParaRPr lang="es-ES" sz="1200" b="0" strike="noStrike" spc="-1">
              <a:latin typeface="Times New Roman"/>
            </a:endParaRPr>
          </a:p>
        </p:txBody>
      </p:sp>
      <p:pic>
        <p:nvPicPr>
          <p:cNvPr id="170" name="Imagen 4"/>
          <p:cNvPicPr/>
          <p:nvPr/>
        </p:nvPicPr>
        <p:blipFill>
          <a:blip r:embed="rId2"/>
          <a:stretch/>
        </p:blipFill>
        <p:spPr>
          <a:xfrm>
            <a:off x="467640" y="159120"/>
            <a:ext cx="2224800" cy="566640"/>
          </a:xfrm>
          <a:prstGeom prst="rect">
            <a:avLst/>
          </a:prstGeom>
          <a:ln>
            <a:noFill/>
          </a:ln>
        </p:spPr>
      </p:pic>
      <p:pic>
        <p:nvPicPr>
          <p:cNvPr id="172" name="Imagen 2"/>
          <p:cNvPicPr/>
          <p:nvPr/>
        </p:nvPicPr>
        <p:blipFill>
          <a:blip r:embed="rId3"/>
          <a:stretch/>
        </p:blipFill>
        <p:spPr>
          <a:xfrm>
            <a:off x="5724000" y="140400"/>
            <a:ext cx="3123720" cy="1133280"/>
          </a:xfrm>
          <a:prstGeom prst="rect">
            <a:avLst/>
          </a:prstGeom>
          <a:ln>
            <a:noFill/>
          </a:ln>
        </p:spPr>
      </p:pic>
      <p:pic>
        <p:nvPicPr>
          <p:cNvPr id="5" name="Imagen 4">
            <a:extLst>
              <a:ext uri="{FF2B5EF4-FFF2-40B4-BE49-F238E27FC236}">
                <a16:creationId xmlns:a16="http://schemas.microsoft.com/office/drawing/2014/main" id="{44DED5D2-CFA0-E78D-5156-2D0DA45B1B50}"/>
              </a:ext>
            </a:extLst>
          </p:cNvPr>
          <p:cNvPicPr>
            <a:picLocks noChangeAspect="1"/>
          </p:cNvPicPr>
          <p:nvPr/>
        </p:nvPicPr>
        <p:blipFill>
          <a:blip r:embed="rId4"/>
          <a:stretch>
            <a:fillRect/>
          </a:stretch>
        </p:blipFill>
        <p:spPr>
          <a:xfrm>
            <a:off x="1361611" y="1023115"/>
            <a:ext cx="3915321" cy="55157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Imagen 3"/>
          <p:cNvPicPr/>
          <p:nvPr/>
        </p:nvPicPr>
        <p:blipFill>
          <a:blip r:embed="rId3"/>
          <a:stretch/>
        </p:blipFill>
        <p:spPr>
          <a:xfrm>
            <a:off x="296280" y="273240"/>
            <a:ext cx="2224800" cy="566640"/>
          </a:xfrm>
          <a:prstGeom prst="rect">
            <a:avLst/>
          </a:prstGeom>
          <a:ln>
            <a:noFill/>
          </a:ln>
        </p:spPr>
      </p:pic>
      <p:sp>
        <p:nvSpPr>
          <p:cNvPr id="174" name="TextShape 1"/>
          <p:cNvSpPr txBox="1"/>
          <p:nvPr/>
        </p:nvSpPr>
        <p:spPr>
          <a:xfrm>
            <a:off x="457200" y="274680"/>
            <a:ext cx="8229240" cy="993600"/>
          </a:xfrm>
          <a:prstGeom prst="rect">
            <a:avLst/>
          </a:prstGeom>
          <a:noFill/>
          <a:ln>
            <a:noFill/>
          </a:ln>
        </p:spPr>
        <p:txBody>
          <a:bodyPr anchor="ctr">
            <a:noAutofit/>
          </a:bodyPr>
          <a:lstStyle/>
          <a:p>
            <a:pPr algn="ctr">
              <a:lnSpc>
                <a:spcPct val="100000"/>
              </a:lnSpc>
            </a:pPr>
            <a:r>
              <a:rPr lang="es-ES" sz="2800" b="1" u="sng" strike="noStrike" spc="-1">
                <a:solidFill>
                  <a:srgbClr val="4F81BD"/>
                </a:solidFill>
                <a:uFillTx/>
                <a:latin typeface="Calibri"/>
              </a:rPr>
              <a:t>Mis compras</a:t>
            </a:r>
            <a:endParaRPr lang="es-ES" sz="2800" b="0" strike="noStrike" spc="-1">
              <a:solidFill>
                <a:srgbClr val="000000"/>
              </a:solidFill>
              <a:latin typeface="Calibri"/>
            </a:endParaRPr>
          </a:p>
        </p:txBody>
      </p:sp>
      <p:sp>
        <p:nvSpPr>
          <p:cNvPr id="175"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DC64F7BA-A202-4FC7-8679-5C98F3967B97}" type="slidenum">
              <a:rPr lang="es-ES" sz="1200" b="0" strike="noStrike" spc="-1">
                <a:solidFill>
                  <a:srgbClr val="8B8B8B"/>
                </a:solidFill>
                <a:latin typeface="Calibri"/>
              </a:rPr>
              <a:t>7</a:t>
            </a:fld>
            <a:endParaRPr lang="es-ES" sz="1200" b="0" strike="noStrike" spc="-1">
              <a:latin typeface="Times New Roman"/>
            </a:endParaRPr>
          </a:p>
        </p:txBody>
      </p:sp>
      <p:sp>
        <p:nvSpPr>
          <p:cNvPr id="176" name="CustomShape 3"/>
          <p:cNvSpPr/>
          <p:nvPr/>
        </p:nvSpPr>
        <p:spPr>
          <a:xfrm>
            <a:off x="589320" y="1556640"/>
            <a:ext cx="794268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s-ES" sz="1800" b="0" strike="noStrike" spc="-1">
                <a:solidFill>
                  <a:srgbClr val="000000"/>
                </a:solidFill>
                <a:latin typeface="Calibri"/>
              </a:rPr>
              <a:t>Entramos en PROYECTOS                  MIS COMPRAS                     CREAR</a:t>
            </a:r>
            <a:endParaRPr lang="es-ES" sz="1800" b="0" strike="noStrike" spc="-1">
              <a:latin typeface="Arial"/>
            </a:endParaRPr>
          </a:p>
        </p:txBody>
      </p:sp>
      <p:sp>
        <p:nvSpPr>
          <p:cNvPr id="177" name="CustomShape 4"/>
          <p:cNvSpPr/>
          <p:nvPr/>
        </p:nvSpPr>
        <p:spPr>
          <a:xfrm>
            <a:off x="3061080" y="1640880"/>
            <a:ext cx="791640" cy="215640"/>
          </a:xfrm>
          <a:prstGeom prst="right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178" name="Imagen 13"/>
          <p:cNvPicPr/>
          <p:nvPr/>
        </p:nvPicPr>
        <p:blipFill>
          <a:blip r:embed="rId4"/>
          <a:stretch/>
        </p:blipFill>
        <p:spPr>
          <a:xfrm>
            <a:off x="5436000" y="1608480"/>
            <a:ext cx="822600" cy="280080"/>
          </a:xfrm>
          <a:prstGeom prst="rect">
            <a:avLst/>
          </a:prstGeom>
          <a:ln>
            <a:noFill/>
          </a:ln>
        </p:spPr>
      </p:pic>
      <p:pic>
        <p:nvPicPr>
          <p:cNvPr id="179" name="Imagen 14"/>
          <p:cNvPicPr/>
          <p:nvPr/>
        </p:nvPicPr>
        <p:blipFill>
          <a:blip r:embed="rId5"/>
          <a:stretch/>
        </p:blipFill>
        <p:spPr>
          <a:xfrm>
            <a:off x="457200" y="2228400"/>
            <a:ext cx="8362800" cy="3508560"/>
          </a:xfrm>
          <a:prstGeom prst="rect">
            <a:avLst/>
          </a:prstGeom>
          <a:ln>
            <a:noFill/>
          </a:ln>
        </p:spPr>
      </p:pic>
      <p:sp>
        <p:nvSpPr>
          <p:cNvPr id="180" name="CustomShape 5"/>
          <p:cNvSpPr/>
          <p:nvPr/>
        </p:nvSpPr>
        <p:spPr>
          <a:xfrm>
            <a:off x="457200" y="3285000"/>
            <a:ext cx="1234080" cy="215640"/>
          </a:xfrm>
          <a:prstGeom prst="rect">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181" name="CustomShape 6"/>
          <p:cNvSpPr/>
          <p:nvPr/>
        </p:nvSpPr>
        <p:spPr>
          <a:xfrm>
            <a:off x="1979640" y="2736720"/>
            <a:ext cx="719640" cy="28764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182" name="Imagen 6"/>
          <p:cNvPicPr/>
          <p:nvPr/>
        </p:nvPicPr>
        <p:blipFill>
          <a:blip r:embed="rId6"/>
          <a:stretch/>
        </p:blipFill>
        <p:spPr>
          <a:xfrm>
            <a:off x="5732280" y="165240"/>
            <a:ext cx="3123720" cy="1133280"/>
          </a:xfrm>
          <a:prstGeom prst="rect">
            <a:avLst/>
          </a:prstGeom>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21DC0AFF-861D-405E-B123-2FD6F38B2045}" type="slidenum">
              <a:rPr lang="es-ES" sz="1200" b="0" strike="noStrike" spc="-1">
                <a:solidFill>
                  <a:srgbClr val="8B8B8B"/>
                </a:solidFill>
                <a:latin typeface="Calibri"/>
              </a:rPr>
              <a:t>8</a:t>
            </a:fld>
            <a:endParaRPr lang="es-ES" sz="1200" b="0" strike="noStrike" spc="-1">
              <a:latin typeface="Times New Roman"/>
            </a:endParaRPr>
          </a:p>
        </p:txBody>
      </p:sp>
      <p:pic>
        <p:nvPicPr>
          <p:cNvPr id="184" name="Imagen 3"/>
          <p:cNvPicPr/>
          <p:nvPr/>
        </p:nvPicPr>
        <p:blipFill>
          <a:blip r:embed="rId3"/>
          <a:stretch/>
        </p:blipFill>
        <p:spPr>
          <a:xfrm>
            <a:off x="179640" y="222480"/>
            <a:ext cx="2224800" cy="566640"/>
          </a:xfrm>
          <a:prstGeom prst="rect">
            <a:avLst/>
          </a:prstGeom>
          <a:ln>
            <a:noFill/>
          </a:ln>
        </p:spPr>
      </p:pic>
      <p:sp>
        <p:nvSpPr>
          <p:cNvPr id="185" name="CustomShape 2"/>
          <p:cNvSpPr/>
          <p:nvPr/>
        </p:nvSpPr>
        <p:spPr>
          <a:xfrm>
            <a:off x="1168200" y="774720"/>
            <a:ext cx="5904360" cy="456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2400" b="1" u="sng" strike="noStrike" spc="-1">
                <a:solidFill>
                  <a:srgbClr val="4F81BD"/>
                </a:solidFill>
                <a:uFillTx/>
                <a:latin typeface="Calibri"/>
              </a:rPr>
              <a:t>Datos de la solicitud</a:t>
            </a:r>
            <a:endParaRPr lang="es-ES" sz="2400" b="0" strike="noStrike" spc="-1">
              <a:latin typeface="Arial"/>
            </a:endParaRPr>
          </a:p>
        </p:txBody>
      </p:sp>
      <p:pic>
        <p:nvPicPr>
          <p:cNvPr id="186" name="Imagen 2"/>
          <p:cNvPicPr/>
          <p:nvPr/>
        </p:nvPicPr>
        <p:blipFill>
          <a:blip r:embed="rId4"/>
          <a:stretch/>
        </p:blipFill>
        <p:spPr>
          <a:xfrm>
            <a:off x="323640" y="1700640"/>
            <a:ext cx="8362800" cy="3960000"/>
          </a:xfrm>
          <a:prstGeom prst="rect">
            <a:avLst/>
          </a:prstGeom>
          <a:ln>
            <a:noFill/>
          </a:ln>
        </p:spPr>
      </p:pic>
      <p:pic>
        <p:nvPicPr>
          <p:cNvPr id="187" name="Imagen 9"/>
          <p:cNvPicPr/>
          <p:nvPr/>
        </p:nvPicPr>
        <p:blipFill>
          <a:blip r:embed="rId5"/>
          <a:stretch/>
        </p:blipFill>
        <p:spPr>
          <a:xfrm>
            <a:off x="5832000" y="233640"/>
            <a:ext cx="3123720" cy="1133280"/>
          </a:xfrm>
          <a:prstGeom prst="rect">
            <a:avLst/>
          </a:prstGeom>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323640" y="367350"/>
            <a:ext cx="7846518" cy="612330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endParaRPr lang="es-ES" sz="1800" b="0" strike="noStrike" spc="-1" dirty="0">
              <a:latin typeface="Arial"/>
            </a:endParaRPr>
          </a:p>
          <a:p>
            <a:pPr algn="ctr">
              <a:lnSpc>
                <a:spcPct val="100000"/>
              </a:lnSpc>
            </a:pPr>
            <a:r>
              <a:rPr lang="es-ES" sz="2400" b="1" u="sng" strike="noStrike" spc="-1" dirty="0">
                <a:solidFill>
                  <a:srgbClr val="0070C0"/>
                </a:solidFill>
                <a:uFillTx/>
                <a:latin typeface="Calibri"/>
              </a:rPr>
              <a:t>DATOS DE LA SOLICITUD</a:t>
            </a:r>
            <a:endParaRPr lang="es-ES" sz="2400" b="0" strike="noStrike" spc="-1" dirty="0">
              <a:latin typeface="Arial"/>
            </a:endParaRPr>
          </a:p>
          <a:p>
            <a:pPr>
              <a:lnSpc>
                <a:spcPct val="100000"/>
              </a:lnSpc>
            </a:pPr>
            <a:endParaRPr lang="es-ES" sz="2400" b="0" strike="noStrike" spc="-1" dirty="0">
              <a:latin typeface="Arial"/>
            </a:endParaRPr>
          </a:p>
          <a:p>
            <a:pPr algn="ctr">
              <a:lnSpc>
                <a:spcPct val="100000"/>
              </a:lnSpc>
            </a:pPr>
            <a:r>
              <a:rPr lang="es-ES" sz="1800" b="1" u="sng" strike="noStrike" spc="-1" dirty="0">
                <a:solidFill>
                  <a:srgbClr val="FF0000"/>
                </a:solidFill>
                <a:uFillTx/>
                <a:latin typeface="Calibri"/>
              </a:rPr>
              <a:t>IMPORTANTE</a:t>
            </a:r>
            <a:r>
              <a:rPr lang="es-ES" sz="1800" b="1" strike="noStrike" spc="-1" dirty="0">
                <a:solidFill>
                  <a:srgbClr val="FF0000"/>
                </a:solidFill>
                <a:latin typeface="Calibri"/>
              </a:rPr>
              <a:t>: TODOS LOS CAMPOS DEBEN SER RELLENADOS</a:t>
            </a:r>
            <a:endParaRPr lang="es-ES" sz="1800" b="0" strike="noStrike" spc="-1" dirty="0">
              <a:latin typeface="Arial"/>
            </a:endParaRPr>
          </a:p>
          <a:p>
            <a:pPr>
              <a:lnSpc>
                <a:spcPct val="100000"/>
              </a:lnSpc>
            </a:pPr>
            <a:endParaRPr lang="es-ES" sz="1800" b="0" strike="noStrike" spc="-1" dirty="0">
              <a:latin typeface="Arial"/>
            </a:endParaRPr>
          </a:p>
          <a:p>
            <a:pPr indent="-216000" algn="just">
              <a:lnSpc>
                <a:spcPct val="100000"/>
              </a:lnSpc>
              <a:buClr>
                <a:srgbClr val="000000"/>
              </a:buClr>
              <a:buFont typeface="Arial"/>
              <a:buChar char="•"/>
            </a:pPr>
            <a:r>
              <a:rPr lang="es-ES" sz="1800" b="0" strike="noStrike" spc="-1" dirty="0">
                <a:solidFill>
                  <a:srgbClr val="000000"/>
                </a:solidFill>
                <a:latin typeface="Calibri"/>
              </a:rPr>
              <a:t>  </a:t>
            </a:r>
            <a:r>
              <a:rPr lang="es-ES" sz="1800" b="1" strike="noStrike" spc="-1" dirty="0">
                <a:solidFill>
                  <a:srgbClr val="000000"/>
                </a:solidFill>
                <a:latin typeface="Calibri"/>
              </a:rPr>
              <a:t>Lote Marco:  Se seleccionará en el caso de:</a:t>
            </a:r>
            <a:endParaRPr lang="es-ES" sz="1800" b="0" strike="noStrike" spc="-1" dirty="0">
              <a:latin typeface="Arial"/>
            </a:endParaRPr>
          </a:p>
          <a:p>
            <a:pPr algn="just">
              <a:lnSpc>
                <a:spcPct val="100000"/>
              </a:lnSpc>
            </a:pPr>
            <a:endParaRPr lang="es-ES" sz="1800" b="0" strike="noStrike" spc="-1" dirty="0">
              <a:latin typeface="Arial"/>
            </a:endParaRPr>
          </a:p>
          <a:p>
            <a:pPr lvl="0"/>
            <a:r>
              <a:rPr lang="es-ES" dirty="0"/>
              <a:t>	</a:t>
            </a:r>
            <a:r>
              <a:rPr lang="es-ES" b="1" dirty="0">
                <a:latin typeface="Calibri" panose="020F0502020204030204" pitchFamily="34" charset="0"/>
                <a:ea typeface="Calibri" panose="020F0502020204030204" pitchFamily="34" charset="0"/>
                <a:cs typeface="Calibri" panose="020F0502020204030204" pitchFamily="34" charset="0"/>
              </a:rPr>
              <a:t>AM 1/24: </a:t>
            </a:r>
            <a:r>
              <a:rPr lang="es-ES" dirty="0">
                <a:latin typeface="Calibri" panose="020F0502020204030204" pitchFamily="34" charset="0"/>
                <a:ea typeface="Calibri" panose="020F0502020204030204" pitchFamily="34" charset="0"/>
                <a:cs typeface="Calibri" panose="020F0502020204030204" pitchFamily="34" charset="0"/>
              </a:rPr>
              <a:t>Suministro de </a:t>
            </a:r>
            <a:r>
              <a:rPr lang="es-ES" b="1" dirty="0">
                <a:latin typeface="Calibri" panose="020F0502020204030204" pitchFamily="34" charset="0"/>
                <a:ea typeface="Calibri" panose="020F0502020204030204" pitchFamily="34" charset="0"/>
                <a:cs typeface="Calibri" panose="020F0502020204030204" pitchFamily="34" charset="0"/>
              </a:rPr>
              <a:t>material de laboratorio</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1"/>
            <a:r>
              <a:rPr lang="es-ES" dirty="0">
                <a:latin typeface="Calibri" panose="020F0502020204030204" pitchFamily="34" charset="0"/>
                <a:ea typeface="Calibri" panose="020F0502020204030204" pitchFamily="34" charset="0"/>
                <a:cs typeface="Calibri" panose="020F0502020204030204" pitchFamily="34" charset="0"/>
              </a:rPr>
              <a:t>L1: Gases</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1"/>
            <a:r>
              <a:rPr lang="es-ES" dirty="0">
                <a:latin typeface="Calibri" panose="020F0502020204030204" pitchFamily="34" charset="0"/>
                <a:ea typeface="Calibri" panose="020F0502020204030204" pitchFamily="34" charset="0"/>
                <a:cs typeface="Calibri" panose="020F0502020204030204" pitchFamily="34" charset="0"/>
              </a:rPr>
              <a:t>L2: Productos químicos, reactivos...</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1"/>
            <a:r>
              <a:rPr lang="es-ES" dirty="0">
                <a:latin typeface="Calibri" panose="020F0502020204030204" pitchFamily="34" charset="0"/>
                <a:ea typeface="Calibri" panose="020F0502020204030204" pitchFamily="34" charset="0"/>
                <a:cs typeface="Calibri" panose="020F0502020204030204" pitchFamily="34" charset="0"/>
              </a:rPr>
              <a:t>L3: Material fungible de laboratorio</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1"/>
            <a:r>
              <a:rPr lang="es-ES" dirty="0">
                <a:latin typeface="Calibri" panose="020F0502020204030204" pitchFamily="34" charset="0"/>
                <a:ea typeface="Calibri" panose="020F0502020204030204" pitchFamily="34" charset="0"/>
                <a:cs typeface="Calibri" panose="020F0502020204030204" pitchFamily="34" charset="0"/>
              </a:rPr>
              <a:t>L4: Pequeño equipamiento científico de laboratorio y repuestos</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1"/>
            <a:r>
              <a:rPr lang="es-ES" dirty="0">
                <a:latin typeface="Calibri" panose="020F0502020204030204" pitchFamily="34" charset="0"/>
                <a:ea typeface="Calibri" panose="020F0502020204030204" pitchFamily="34" charset="0"/>
                <a:cs typeface="Calibri" panose="020F0502020204030204" pitchFamily="34" charset="0"/>
              </a:rPr>
              <a:t>L5: Equipos de protección individual para personal de laboratorio</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1"/>
            <a:r>
              <a:rPr lang="es-ES" dirty="0">
                <a:latin typeface="Calibri" panose="020F0502020204030204" pitchFamily="34" charset="0"/>
                <a:ea typeface="Calibri" panose="020F0502020204030204" pitchFamily="34" charset="0"/>
                <a:cs typeface="Calibri" panose="020F0502020204030204" pitchFamily="34" charset="0"/>
              </a:rPr>
              <a:t>L6: Software para equipos de laboratorio y sanitarios</a:t>
            </a:r>
            <a:endParaRPr lang="es-ES" sz="2000" dirty="0">
              <a:latin typeface="Calibri" panose="020F0502020204030204" pitchFamily="34" charset="0"/>
              <a:ea typeface="Calibri" panose="020F0502020204030204" pitchFamily="34" charset="0"/>
              <a:cs typeface="Calibri" panose="020F0502020204030204" pitchFamily="34" charset="0"/>
            </a:endParaRPr>
          </a:p>
          <a:p>
            <a:pPr lvl="0"/>
            <a:r>
              <a:rPr lang="es-ES" b="1" dirty="0"/>
              <a:t>	</a:t>
            </a:r>
          </a:p>
          <a:p>
            <a:pPr lvl="0"/>
            <a:r>
              <a:rPr lang="es-ES" b="1" dirty="0">
                <a:latin typeface="Calibri" panose="020F0502020204030204" pitchFamily="34" charset="0"/>
                <a:ea typeface="Calibri" panose="020F0502020204030204" pitchFamily="34" charset="0"/>
                <a:cs typeface="Calibri" panose="020F0502020204030204" pitchFamily="34" charset="0"/>
              </a:rPr>
              <a:t>	AM 2/25 CC: Servicios postales y de paquetería</a:t>
            </a:r>
          </a:p>
          <a:p>
            <a:pPr lvl="1"/>
            <a:r>
              <a:rPr lang="es-ES" dirty="0">
                <a:latin typeface="Calibri" panose="020F0502020204030204" pitchFamily="34" charset="0"/>
                <a:ea typeface="Calibri" panose="020F0502020204030204" pitchFamily="34" charset="0"/>
                <a:cs typeface="Calibri" panose="020F0502020204030204" pitchFamily="34" charset="0"/>
              </a:rPr>
              <a:t>L1: Servicios postales (Correos)</a:t>
            </a:r>
          </a:p>
          <a:p>
            <a:pPr lvl="1"/>
            <a:r>
              <a:rPr lang="es-ES" dirty="0">
                <a:latin typeface="Calibri" panose="020F0502020204030204" pitchFamily="34" charset="0"/>
                <a:ea typeface="Calibri" panose="020F0502020204030204" pitchFamily="34" charset="0"/>
                <a:cs typeface="Calibri" panose="020F0502020204030204" pitchFamily="34" charset="0"/>
              </a:rPr>
              <a:t>L2: Servicios de paquetería (</a:t>
            </a:r>
            <a:r>
              <a:rPr lang="es-ES" dirty="0" err="1">
                <a:latin typeface="Calibri" panose="020F0502020204030204" pitchFamily="34" charset="0"/>
                <a:ea typeface="Calibri" panose="020F0502020204030204" pitchFamily="34" charset="0"/>
                <a:cs typeface="Calibri" panose="020F0502020204030204" pitchFamily="34" charset="0"/>
              </a:rPr>
              <a:t>On</a:t>
            </a:r>
            <a:r>
              <a:rPr lang="es-ES" dirty="0">
                <a:latin typeface="Calibri" panose="020F0502020204030204" pitchFamily="34" charset="0"/>
                <a:ea typeface="Calibri" panose="020F0502020204030204" pitchFamily="34" charset="0"/>
                <a:cs typeface="Calibri" panose="020F0502020204030204" pitchFamily="34" charset="0"/>
              </a:rPr>
              <a:t> Time)</a:t>
            </a:r>
          </a:p>
          <a:p>
            <a:pPr lvl="1"/>
            <a:endParaRPr lang="es-ES" sz="2000" b="1" spc="-1" dirty="0">
              <a:solidFill>
                <a:srgbClr val="000000"/>
              </a:solidFill>
              <a:latin typeface="Calibri"/>
            </a:endParaRPr>
          </a:p>
          <a:p>
            <a:pPr lvl="1"/>
            <a:r>
              <a:rPr lang="es-ES" sz="1800" b="1" strike="noStrike" spc="-1" dirty="0">
                <a:solidFill>
                  <a:srgbClr val="000000"/>
                </a:solidFill>
                <a:latin typeface="Calibri"/>
              </a:rPr>
              <a:t>Otros acuerdos marco que se puedan suscribir (se publicarán en la web)</a:t>
            </a:r>
            <a:endParaRPr lang="es-ES" sz="1800" b="0" strike="noStrike" spc="-1" dirty="0">
              <a:latin typeface="Arial"/>
            </a:endParaRPr>
          </a:p>
          <a:p>
            <a:pPr marL="457200" algn="just">
              <a:lnSpc>
                <a:spcPct val="100000"/>
              </a:lnSpc>
            </a:pPr>
            <a:r>
              <a:rPr lang="es-ES" sz="1800" b="1" strike="noStrike" spc="-1" dirty="0">
                <a:solidFill>
                  <a:srgbClr val="000000"/>
                </a:solidFill>
                <a:latin typeface="Calibri"/>
              </a:rPr>
              <a:t>Para el resto de compras o servicios dejar en blanco esta casilla.</a:t>
            </a:r>
            <a:endParaRPr lang="es-ES" sz="1800" b="0" strike="noStrike" spc="-1" dirty="0">
              <a:latin typeface="Arial"/>
            </a:endParaRPr>
          </a:p>
        </p:txBody>
      </p:sp>
      <p:sp>
        <p:nvSpPr>
          <p:cNvPr id="189"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38AA452A-B55B-4ECB-8FC7-8667EF9BFD5E}" type="slidenum">
              <a:rPr lang="es-ES" sz="1200" b="0" strike="noStrike" spc="-1">
                <a:solidFill>
                  <a:srgbClr val="8B8B8B"/>
                </a:solidFill>
                <a:latin typeface="Calibri"/>
              </a:rPr>
              <a:t>9</a:t>
            </a:fld>
            <a:endParaRPr lang="es-ES" sz="1200" b="0" strike="noStrike" spc="-1">
              <a:latin typeface="Times New Roman"/>
            </a:endParaRPr>
          </a:p>
        </p:txBody>
      </p:sp>
      <p:pic>
        <p:nvPicPr>
          <p:cNvPr id="190" name="Imagen 4"/>
          <p:cNvPicPr/>
          <p:nvPr/>
        </p:nvPicPr>
        <p:blipFill>
          <a:blip r:embed="rId2"/>
          <a:stretch/>
        </p:blipFill>
        <p:spPr>
          <a:xfrm>
            <a:off x="323640" y="203040"/>
            <a:ext cx="2224800" cy="566640"/>
          </a:xfrm>
          <a:prstGeom prst="rect">
            <a:avLst/>
          </a:prstGeom>
          <a:ln>
            <a:noFill/>
          </a:ln>
        </p:spPr>
      </p:pic>
      <p:sp>
        <p:nvSpPr>
          <p:cNvPr id="191" name="CustomShape 3"/>
          <p:cNvSpPr/>
          <p:nvPr/>
        </p:nvSpPr>
        <p:spPr>
          <a:xfrm>
            <a:off x="702432" y="1902960"/>
            <a:ext cx="1208664" cy="431640"/>
          </a:xfrm>
          <a:prstGeom prst="rect">
            <a:avLst/>
          </a:prstGeom>
          <a:noFill/>
          <a:ln w="57240">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192" name="Imagen 7"/>
          <p:cNvPicPr/>
          <p:nvPr/>
        </p:nvPicPr>
        <p:blipFill>
          <a:blip r:embed="rId3"/>
          <a:stretch/>
        </p:blipFill>
        <p:spPr>
          <a:xfrm>
            <a:off x="5940000" y="90720"/>
            <a:ext cx="3123720" cy="1133280"/>
          </a:xfrm>
          <a:prstGeom prst="rect">
            <a:avLst/>
          </a:prstGeom>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2123FCF9-2EE0-4ECD-8C1E-767F6013C82F}" type="slidenum">
              <a:rPr lang="es-ES" sz="1200" b="0" strike="noStrike" spc="-1">
                <a:solidFill>
                  <a:srgbClr val="8B8B8B"/>
                </a:solidFill>
                <a:latin typeface="Calibri"/>
              </a:rPr>
              <a:t>10</a:t>
            </a:fld>
            <a:endParaRPr lang="es-ES" sz="1200" b="0" strike="noStrike" spc="-1">
              <a:latin typeface="Times New Roman"/>
            </a:endParaRPr>
          </a:p>
        </p:txBody>
      </p:sp>
      <p:sp>
        <p:nvSpPr>
          <p:cNvPr id="194" name="CustomShape 2"/>
          <p:cNvSpPr/>
          <p:nvPr/>
        </p:nvSpPr>
        <p:spPr>
          <a:xfrm>
            <a:off x="503640" y="1475290"/>
            <a:ext cx="8136720" cy="47998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5480" algn="just">
              <a:lnSpc>
                <a:spcPct val="100000"/>
              </a:lnSpc>
              <a:buClr>
                <a:srgbClr val="000000"/>
              </a:buClr>
              <a:buFont typeface="Arial"/>
              <a:buChar char="•"/>
            </a:pPr>
            <a:r>
              <a:rPr lang="es-ES" sz="1800" b="1" strike="noStrike" spc="-1" dirty="0">
                <a:solidFill>
                  <a:srgbClr val="000000"/>
                </a:solidFill>
                <a:latin typeface="Calibri"/>
              </a:rPr>
              <a:t>Proveedor:</a:t>
            </a:r>
            <a:r>
              <a:rPr lang="es-ES" sz="1800" b="0" strike="noStrike" spc="-1" dirty="0">
                <a:solidFill>
                  <a:srgbClr val="000000"/>
                </a:solidFill>
                <a:latin typeface="Calibri"/>
              </a:rPr>
              <a:t> En caso de haber seleccionado un lote marco, sólo se podrán elegir los proveedores homologados en ese lote.  Para resto de compras o servicios se seleccionará el proveedor que se desee. Deberán confirmar que el CIF del proveedor indicado en la WEB coincide con el indicado en el presupuesto.</a:t>
            </a:r>
            <a:endParaRPr lang="es-ES" sz="1800" b="0" strike="noStrike" spc="-1" dirty="0">
              <a:latin typeface="Arial"/>
            </a:endParaRPr>
          </a:p>
          <a:p>
            <a:pPr algn="just">
              <a:lnSpc>
                <a:spcPct val="100000"/>
              </a:lnSpc>
            </a:pPr>
            <a:endParaRPr lang="es-ES" sz="1800" b="0" strike="noStrike" spc="-1" dirty="0">
              <a:latin typeface="Arial"/>
            </a:endParaRPr>
          </a:p>
          <a:p>
            <a:pPr marL="285840" indent="-285480" algn="just">
              <a:lnSpc>
                <a:spcPct val="100000"/>
              </a:lnSpc>
              <a:buClr>
                <a:srgbClr val="000000"/>
              </a:buClr>
              <a:buFont typeface="Arial"/>
              <a:buChar char="•"/>
            </a:pPr>
            <a:r>
              <a:rPr lang="es-ES" sz="1800" b="1" strike="noStrike" spc="-1" dirty="0">
                <a:solidFill>
                  <a:srgbClr val="000000"/>
                </a:solidFill>
                <a:latin typeface="Calibri"/>
              </a:rPr>
              <a:t>Fecha Solicitud: </a:t>
            </a:r>
            <a:r>
              <a:rPr lang="es-ES" sz="1800" b="0" strike="noStrike" spc="-1" dirty="0">
                <a:solidFill>
                  <a:srgbClr val="000000"/>
                </a:solidFill>
                <a:latin typeface="Calibri"/>
              </a:rPr>
              <a:t>Fecha de Elaboración de la solicitud (no es modificable). Sale por defecto.</a:t>
            </a:r>
            <a:endParaRPr lang="es-ES" sz="1800" b="0" strike="noStrike" spc="-1" dirty="0">
              <a:latin typeface="Arial"/>
            </a:endParaRPr>
          </a:p>
          <a:p>
            <a:pPr algn="just">
              <a:lnSpc>
                <a:spcPct val="100000"/>
              </a:lnSpc>
            </a:pPr>
            <a:endParaRPr lang="es-ES" sz="1800" b="0" strike="noStrike" spc="-1" dirty="0">
              <a:latin typeface="Arial"/>
            </a:endParaRPr>
          </a:p>
          <a:p>
            <a:pPr marL="285840" indent="-285480" algn="just">
              <a:lnSpc>
                <a:spcPct val="100000"/>
              </a:lnSpc>
              <a:buClr>
                <a:srgbClr val="000000"/>
              </a:buClr>
              <a:buFont typeface="Arial"/>
              <a:buChar char="•"/>
            </a:pPr>
            <a:r>
              <a:rPr lang="es-ES" sz="1800" b="1" strike="noStrike" spc="-1" dirty="0">
                <a:solidFill>
                  <a:srgbClr val="000000"/>
                </a:solidFill>
                <a:latin typeface="Calibri"/>
              </a:rPr>
              <a:t>Fecha de Entrega</a:t>
            </a:r>
            <a:r>
              <a:rPr lang="es-ES" sz="1800" b="0" strike="noStrike" spc="-1" dirty="0">
                <a:solidFill>
                  <a:srgbClr val="000000"/>
                </a:solidFill>
                <a:latin typeface="Calibri"/>
              </a:rPr>
              <a:t>: Fecha prevista de entrega del bien o servicio</a:t>
            </a:r>
            <a:r>
              <a:rPr lang="es-ES" sz="1800" b="1" strike="noStrike" spc="-1" dirty="0">
                <a:latin typeface="Calibri"/>
              </a:rPr>
              <a:t>. </a:t>
            </a:r>
            <a:r>
              <a:rPr lang="es-ES" sz="1800" b="1" strike="noStrike" spc="-1" dirty="0">
                <a:solidFill>
                  <a:srgbClr val="FF0000"/>
                </a:solidFill>
                <a:latin typeface="Calibri"/>
              </a:rPr>
              <a:t>Imprescindible rellenarlo. MUY IMPORTANTE: Rellenar a conciencia</a:t>
            </a:r>
            <a:r>
              <a:rPr lang="es-ES" sz="1800" b="0" strike="noStrike" spc="-1" dirty="0">
                <a:solidFill>
                  <a:srgbClr val="000000"/>
                </a:solidFill>
                <a:latin typeface="Calibri"/>
              </a:rPr>
              <a:t>, de esta casilla sale el dato de la duración del contrato. Dato que se comunica al Registro de Contratos de la GVA.</a:t>
            </a:r>
            <a:endParaRPr lang="es-ES" sz="1800" b="0" strike="noStrike" spc="-1" dirty="0">
              <a:latin typeface="Arial"/>
            </a:endParaRPr>
          </a:p>
          <a:p>
            <a:pPr marL="285840" indent="-285480" algn="just">
              <a:lnSpc>
                <a:spcPct val="100000"/>
              </a:lnSpc>
              <a:buClr>
                <a:srgbClr val="000000"/>
              </a:buClr>
              <a:buFont typeface="Arial"/>
              <a:buChar char="•"/>
            </a:pPr>
            <a:endParaRPr lang="es-ES" sz="1800" b="0" strike="noStrike" spc="-1" dirty="0">
              <a:latin typeface="Arial"/>
            </a:endParaRPr>
          </a:p>
          <a:p>
            <a:pPr marL="285840" indent="-285480" algn="just">
              <a:lnSpc>
                <a:spcPct val="100000"/>
              </a:lnSpc>
              <a:buClr>
                <a:srgbClr val="000000"/>
              </a:buClr>
              <a:buFont typeface="Arial"/>
              <a:buChar char="•"/>
            </a:pPr>
            <a:r>
              <a:rPr lang="es-ES" sz="1800" b="1" strike="noStrike" spc="-1" dirty="0">
                <a:solidFill>
                  <a:srgbClr val="000000"/>
                </a:solidFill>
                <a:latin typeface="Calibri"/>
                <a:ea typeface="Microsoft YaHei"/>
              </a:rPr>
              <a:t>Motivo de la adjudicación:</a:t>
            </a:r>
            <a:r>
              <a:rPr lang="es-ES" sz="1800" b="0" strike="noStrike" spc="-1" dirty="0">
                <a:solidFill>
                  <a:srgbClr val="000000"/>
                </a:solidFill>
                <a:latin typeface="Calibri"/>
                <a:ea typeface="Microsoft YaHei"/>
              </a:rPr>
              <a:t> En aquellas compras </a:t>
            </a:r>
            <a:r>
              <a:rPr lang="es-ES" sz="1800" b="0" strike="noStrike" spc="-1" dirty="0">
                <a:solidFill>
                  <a:srgbClr val="000000"/>
                </a:solidFill>
                <a:latin typeface="Calibri"/>
              </a:rPr>
              <a:t>superiores a 5.000€ (BI), sujetas al AM, suministro de material de laboratorio, en las que haya varios presupuestos, se indicará el motivo de selección del proveedor.</a:t>
            </a:r>
            <a:endParaRPr lang="es-ES" sz="1800" b="0" strike="noStrike" spc="-1" dirty="0">
              <a:latin typeface="Arial"/>
            </a:endParaRPr>
          </a:p>
          <a:p>
            <a:pPr algn="just">
              <a:lnSpc>
                <a:spcPct val="100000"/>
              </a:lnSpc>
            </a:pPr>
            <a:endParaRPr lang="es-ES" sz="1800" b="0" strike="noStrike" spc="-1" dirty="0">
              <a:latin typeface="Arial"/>
            </a:endParaRPr>
          </a:p>
        </p:txBody>
      </p:sp>
      <p:pic>
        <p:nvPicPr>
          <p:cNvPr id="195" name="Imagen 6"/>
          <p:cNvPicPr/>
          <p:nvPr/>
        </p:nvPicPr>
        <p:blipFill>
          <a:blip r:embed="rId2"/>
          <a:stretch/>
        </p:blipFill>
        <p:spPr>
          <a:xfrm>
            <a:off x="539640" y="404640"/>
            <a:ext cx="2224800" cy="566640"/>
          </a:xfrm>
          <a:prstGeom prst="rect">
            <a:avLst/>
          </a:prstGeom>
          <a:ln>
            <a:noFill/>
          </a:ln>
        </p:spPr>
      </p:pic>
      <p:pic>
        <p:nvPicPr>
          <p:cNvPr id="196" name="Imagen 2"/>
          <p:cNvPicPr/>
          <p:nvPr/>
        </p:nvPicPr>
        <p:blipFill>
          <a:blip r:embed="rId3"/>
          <a:stretch/>
        </p:blipFill>
        <p:spPr>
          <a:xfrm>
            <a:off x="5832000" y="260640"/>
            <a:ext cx="3123720" cy="1133280"/>
          </a:xfrm>
          <a:prstGeom prst="rect">
            <a:avLst/>
          </a:prstGeom>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EC1E3F09-E2F8-44EC-BD0A-72E6D90A15A6}" type="slidenum">
              <a:rPr lang="es-ES" sz="1200" b="0" strike="noStrike" spc="-1">
                <a:solidFill>
                  <a:srgbClr val="8B8B8B"/>
                </a:solidFill>
                <a:latin typeface="Calibri"/>
              </a:rPr>
              <a:t>11</a:t>
            </a:fld>
            <a:endParaRPr lang="es-ES" sz="1200" b="0" strike="noStrike" spc="-1">
              <a:latin typeface="Times New Roman"/>
            </a:endParaRPr>
          </a:p>
        </p:txBody>
      </p:sp>
      <p:sp>
        <p:nvSpPr>
          <p:cNvPr id="198" name="CustomShape 2"/>
          <p:cNvSpPr/>
          <p:nvPr/>
        </p:nvSpPr>
        <p:spPr>
          <a:xfrm>
            <a:off x="467640" y="1306068"/>
            <a:ext cx="8339400" cy="424586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endParaRPr lang="es-ES" sz="1800" b="0" strike="noStrike" spc="-1" dirty="0">
              <a:latin typeface="Arial"/>
            </a:endParaRPr>
          </a:p>
          <a:p>
            <a:pPr marL="285840" indent="-285480" algn="just">
              <a:lnSpc>
                <a:spcPct val="100000"/>
              </a:lnSpc>
              <a:buClr>
                <a:srgbClr val="000000"/>
              </a:buClr>
              <a:buFont typeface="Arial"/>
              <a:buChar char="•"/>
            </a:pPr>
            <a:r>
              <a:rPr lang="es-ES" sz="1800" b="1" strike="noStrike" spc="-1" dirty="0">
                <a:solidFill>
                  <a:srgbClr val="000000"/>
                </a:solidFill>
                <a:latin typeface="Calibri"/>
              </a:rPr>
              <a:t>Dirección de entrega</a:t>
            </a:r>
            <a:r>
              <a:rPr lang="es-ES" sz="1800" b="0" strike="noStrike" spc="-1" dirty="0">
                <a:solidFill>
                  <a:srgbClr val="000000"/>
                </a:solidFill>
                <a:latin typeface="Calibri"/>
              </a:rPr>
              <a:t>: En el caso de suministros se seleccionará el lugar físico de entrega del bien.  En el caso de que el desplegable no ofreciera la dirección de entrega, se solicitará a Gestión Económica que registre el alta del almacén correspondiente</a:t>
            </a:r>
            <a:endParaRPr lang="es-ES" sz="1800" b="0" strike="noStrike" spc="-1" dirty="0">
              <a:latin typeface="Arial"/>
            </a:endParaRPr>
          </a:p>
          <a:p>
            <a:pPr marL="285840" indent="-285480" algn="just">
              <a:lnSpc>
                <a:spcPct val="100000"/>
              </a:lnSpc>
              <a:buClr>
                <a:srgbClr val="000000"/>
              </a:buClr>
              <a:buFont typeface="Arial"/>
              <a:buChar char="•"/>
            </a:pPr>
            <a:endParaRPr lang="es-ES" sz="1800" b="0" strike="noStrike" spc="-1" dirty="0">
              <a:latin typeface="Arial"/>
            </a:endParaRPr>
          </a:p>
          <a:p>
            <a:pPr marL="285840" indent="-285480" algn="just">
              <a:lnSpc>
                <a:spcPct val="100000"/>
              </a:lnSpc>
              <a:buClr>
                <a:srgbClr val="000000"/>
              </a:buClr>
              <a:buFont typeface="Arial"/>
              <a:buChar char="•"/>
            </a:pPr>
            <a:r>
              <a:rPr lang="es-ES" sz="1800" b="0" strike="noStrike" spc="-1" dirty="0">
                <a:solidFill>
                  <a:srgbClr val="000000"/>
                </a:solidFill>
                <a:latin typeface="Calibri"/>
              </a:rPr>
              <a:t> </a:t>
            </a:r>
            <a:r>
              <a:rPr lang="es-ES" sz="1800" b="1" strike="noStrike" spc="-1" dirty="0">
                <a:solidFill>
                  <a:srgbClr val="000000"/>
                </a:solidFill>
                <a:latin typeface="Calibri"/>
              </a:rPr>
              <a:t>Tipo de contrato:  </a:t>
            </a:r>
            <a:r>
              <a:rPr lang="es-ES" sz="1800" b="0" strike="noStrike" spc="-1" dirty="0">
                <a:solidFill>
                  <a:srgbClr val="000000"/>
                </a:solidFill>
                <a:latin typeface="Calibri"/>
              </a:rPr>
              <a:t>Se cumplimentará con las opciones:</a:t>
            </a:r>
          </a:p>
          <a:p>
            <a:pPr marL="360" algn="just">
              <a:lnSpc>
                <a:spcPct val="100000"/>
              </a:lnSpc>
              <a:buClr>
                <a:srgbClr val="000000"/>
              </a:buClr>
            </a:pPr>
            <a:endParaRPr lang="es-ES" sz="1800" b="0" strike="noStrike" spc="-1" dirty="0">
              <a:latin typeface="Arial"/>
            </a:endParaRPr>
          </a:p>
          <a:p>
            <a:pPr marL="1200240" lvl="2" indent="-285480" algn="just">
              <a:lnSpc>
                <a:spcPct val="100000"/>
              </a:lnSpc>
              <a:buClr>
                <a:srgbClr val="000000"/>
              </a:buClr>
              <a:buFont typeface="Wingdings" charset="2"/>
              <a:buChar char=""/>
            </a:pPr>
            <a:r>
              <a:rPr lang="es-ES" sz="1800" b="0" strike="noStrike" spc="-1" dirty="0">
                <a:solidFill>
                  <a:srgbClr val="000000"/>
                </a:solidFill>
                <a:latin typeface="Calibri"/>
              </a:rPr>
              <a:t>Suministros, si se trata de una compra de artículos</a:t>
            </a:r>
            <a:endParaRPr lang="es-ES" sz="1800" b="0" strike="noStrike" spc="-1" dirty="0">
              <a:latin typeface="Arial"/>
            </a:endParaRPr>
          </a:p>
          <a:p>
            <a:pPr marL="1200240" lvl="2" indent="-285480" algn="just">
              <a:lnSpc>
                <a:spcPct val="100000"/>
              </a:lnSpc>
              <a:buClr>
                <a:srgbClr val="000000"/>
              </a:buClr>
              <a:buFont typeface="Wingdings" charset="2"/>
              <a:buChar char=""/>
            </a:pPr>
            <a:r>
              <a:rPr lang="es-ES" sz="1800" b="0" strike="noStrike" spc="-1" dirty="0">
                <a:solidFill>
                  <a:srgbClr val="000000"/>
                </a:solidFill>
                <a:latin typeface="Calibri"/>
              </a:rPr>
              <a:t>Servicios, si se trata de la contratación de la realización de un servicio.</a:t>
            </a:r>
            <a:endParaRPr lang="es-ES" sz="1800" b="0" strike="noStrike" spc="-1" dirty="0">
              <a:latin typeface="Arial"/>
            </a:endParaRPr>
          </a:p>
          <a:p>
            <a:pPr algn="just">
              <a:lnSpc>
                <a:spcPct val="100000"/>
              </a:lnSpc>
            </a:pPr>
            <a:endParaRPr lang="es-ES" sz="1800" b="0" strike="noStrike" spc="-1" dirty="0">
              <a:latin typeface="Arial"/>
            </a:endParaRPr>
          </a:p>
          <a:p>
            <a:pPr marL="285840" indent="-285480" algn="just">
              <a:lnSpc>
                <a:spcPct val="100000"/>
              </a:lnSpc>
              <a:buClr>
                <a:srgbClr val="000000"/>
              </a:buClr>
              <a:buFont typeface="Arial"/>
              <a:buChar char="•"/>
            </a:pPr>
            <a:r>
              <a:rPr lang="es-ES" sz="1800" b="1" strike="noStrike" spc="-1" dirty="0">
                <a:solidFill>
                  <a:srgbClr val="000000"/>
                </a:solidFill>
                <a:latin typeface="Calibri"/>
              </a:rPr>
              <a:t>Denominación: </a:t>
            </a:r>
            <a:r>
              <a:rPr lang="es-ES" sz="1800" b="0" strike="noStrike" spc="-1" dirty="0">
                <a:solidFill>
                  <a:srgbClr val="000000"/>
                </a:solidFill>
                <a:latin typeface="Calibri"/>
              </a:rPr>
              <a:t>Se describirá el objeto del contrato, el suministro que se va a adquirir, o el servicio que se va a contratar</a:t>
            </a:r>
            <a:r>
              <a:rPr lang="es-ES" sz="1800" b="1" strike="noStrike" spc="-1" dirty="0">
                <a:solidFill>
                  <a:srgbClr val="000000"/>
                </a:solidFill>
                <a:latin typeface="Calibri"/>
              </a:rPr>
              <a:t>. </a:t>
            </a:r>
            <a:r>
              <a:rPr lang="es-ES" sz="1800" b="1" strike="noStrike" spc="-1" dirty="0">
                <a:solidFill>
                  <a:srgbClr val="FF0000"/>
                </a:solidFill>
                <a:latin typeface="Calibri"/>
              </a:rPr>
              <a:t>ATENCIÓN: USO DE MAYÚSCULAS, </a:t>
            </a:r>
            <a:r>
              <a:rPr lang="es-ES" sz="1800" b="1" u="sng" strike="noStrike" spc="-1" dirty="0">
                <a:solidFill>
                  <a:srgbClr val="FF0000"/>
                </a:solidFill>
                <a:uFillTx/>
                <a:latin typeface="Calibri"/>
              </a:rPr>
              <a:t>únicamente al inicio de oración o al inicio de nombre propio o marca.</a:t>
            </a:r>
            <a:endParaRPr lang="es-ES" sz="1800" b="0" strike="noStrike" spc="-1" dirty="0">
              <a:latin typeface="Arial"/>
            </a:endParaRPr>
          </a:p>
          <a:p>
            <a:pPr algn="just">
              <a:lnSpc>
                <a:spcPct val="100000"/>
              </a:lnSpc>
            </a:pPr>
            <a:endParaRPr lang="es-ES" sz="1800" b="0" strike="noStrike" spc="-1" dirty="0">
              <a:latin typeface="Arial"/>
            </a:endParaRPr>
          </a:p>
        </p:txBody>
      </p:sp>
      <p:pic>
        <p:nvPicPr>
          <p:cNvPr id="199" name="Imagen 4"/>
          <p:cNvPicPr/>
          <p:nvPr/>
        </p:nvPicPr>
        <p:blipFill>
          <a:blip r:embed="rId2"/>
          <a:stretch/>
        </p:blipFill>
        <p:spPr>
          <a:xfrm>
            <a:off x="467640" y="332640"/>
            <a:ext cx="2224800" cy="566640"/>
          </a:xfrm>
          <a:prstGeom prst="rect">
            <a:avLst/>
          </a:prstGeom>
          <a:ln>
            <a:noFill/>
          </a:ln>
        </p:spPr>
      </p:pic>
      <p:pic>
        <p:nvPicPr>
          <p:cNvPr id="201" name="Imagen 7"/>
          <p:cNvPicPr/>
          <p:nvPr/>
        </p:nvPicPr>
        <p:blipFill>
          <a:blip r:embed="rId3"/>
          <a:stretch/>
        </p:blipFill>
        <p:spPr>
          <a:xfrm>
            <a:off x="5976000" y="72000"/>
            <a:ext cx="3123720" cy="1133280"/>
          </a:xfrm>
          <a:prstGeom prst="rect">
            <a:avLst/>
          </a:prstGeom>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BCB04380-3463-2915-F307-637DF8D65070}"/>
              </a:ext>
            </a:extLst>
          </p:cNvPr>
          <p:cNvSpPr>
            <a:spLocks noGrp="1"/>
          </p:cNvSpPr>
          <p:nvPr>
            <p:ph type="subTitle"/>
          </p:nvPr>
        </p:nvSpPr>
        <p:spPr>
          <a:xfrm>
            <a:off x="447120" y="1416530"/>
            <a:ext cx="8229240" cy="3102388"/>
          </a:xfrm>
        </p:spPr>
        <p:txBody>
          <a:bodyPr/>
          <a:lstStyle/>
          <a:p>
            <a:pPr marL="285840" marR="0" lvl="0" indent="-285480" algn="just" defTabSz="914400" rtl="0" eaLnBrk="1" fontAlgn="auto" latinLnBrk="0" hangingPunct="1">
              <a:lnSpc>
                <a:spcPct val="100000"/>
              </a:lnSpc>
              <a:spcBef>
                <a:spcPts val="0"/>
              </a:spcBef>
              <a:spcAft>
                <a:spcPts val="0"/>
              </a:spcAft>
              <a:buClr>
                <a:srgbClr val="000000"/>
              </a:buClr>
              <a:buSzTx/>
              <a:buFont typeface="Arial"/>
              <a:buChar char="•"/>
              <a:tabLst/>
              <a:defRPr/>
            </a:pPr>
            <a:endParaRPr kumimoji="0" lang="es-ES" sz="1800" b="1" i="0" u="none" strike="noStrike" kern="1200" cap="none" spc="-1" normalizeH="0" baseline="0" noProof="0" dirty="0">
              <a:ln>
                <a:noFill/>
              </a:ln>
              <a:solidFill>
                <a:srgbClr val="000000"/>
              </a:solidFill>
              <a:effectLst/>
              <a:uLnTx/>
              <a:uFillTx/>
              <a:latin typeface="Calibri"/>
            </a:endParaRPr>
          </a:p>
          <a:p>
            <a:pPr marL="285840" marR="0" lvl="0" indent="-285480" algn="just" defTabSz="914400" rtl="0" eaLnBrk="1" fontAlgn="auto" latinLnBrk="0" hangingPunct="1">
              <a:lnSpc>
                <a:spcPct val="100000"/>
              </a:lnSpc>
              <a:spcBef>
                <a:spcPts val="0"/>
              </a:spcBef>
              <a:spcAft>
                <a:spcPts val="0"/>
              </a:spcAft>
              <a:buClr>
                <a:srgbClr val="000000"/>
              </a:buClr>
              <a:buSzTx/>
              <a:buFont typeface="Arial"/>
              <a:buChar char="•"/>
              <a:tabLst/>
              <a:defRPr/>
            </a:pPr>
            <a:r>
              <a:rPr kumimoji="0" lang="es-ES" sz="1800" b="1" i="0" u="none" strike="noStrike" kern="1200" cap="none" spc="-1" normalizeH="0" baseline="0" noProof="0" dirty="0">
                <a:ln>
                  <a:noFill/>
                </a:ln>
                <a:solidFill>
                  <a:srgbClr val="000000"/>
                </a:solidFill>
                <a:effectLst/>
                <a:uLnTx/>
                <a:uFillTx/>
                <a:latin typeface="Calibri"/>
              </a:rPr>
              <a:t>Observaciones/Justificación de la Necesidad: </a:t>
            </a:r>
            <a:r>
              <a:rPr kumimoji="0" lang="es-ES" sz="1800" b="0" i="0" u="none" strike="noStrike" kern="1200" cap="none" spc="-1" normalizeH="0" baseline="0" noProof="0" dirty="0">
                <a:ln>
                  <a:noFill/>
                </a:ln>
                <a:solidFill>
                  <a:srgbClr val="000000"/>
                </a:solidFill>
                <a:effectLst/>
                <a:uLnTx/>
                <a:uFillTx/>
                <a:latin typeface="Calibri"/>
              </a:rPr>
              <a:t>Se redactará de manera detallada la justificación de la necesidad de la compra. Según criterio de la Intervención General:</a:t>
            </a:r>
          </a:p>
          <a:p>
            <a:pPr marL="285840" marR="0" lvl="0" indent="-285480" algn="just" defTabSz="914400" rtl="0" eaLnBrk="1" fontAlgn="auto" latinLnBrk="0" hangingPunct="1">
              <a:lnSpc>
                <a:spcPct val="100000"/>
              </a:lnSpc>
              <a:spcBef>
                <a:spcPts val="0"/>
              </a:spcBef>
              <a:spcAft>
                <a:spcPts val="0"/>
              </a:spcAft>
              <a:buClr>
                <a:srgbClr val="000000"/>
              </a:buClr>
              <a:buSzTx/>
              <a:buFont typeface="Arial"/>
              <a:buChar char="•"/>
              <a:tabLst/>
              <a:defRPr/>
            </a:pPr>
            <a:endParaRPr lang="es-ES" sz="1800" spc="-1" dirty="0">
              <a:solidFill>
                <a:srgbClr val="000000"/>
              </a:solidFill>
              <a:latin typeface="Calibri"/>
            </a:endParaRPr>
          </a:p>
          <a:p>
            <a:pPr marL="285840" marR="0" lvl="0" indent="-285480" algn="just" defTabSz="914400" rtl="0" eaLnBrk="1" fontAlgn="auto" latinLnBrk="0" hangingPunct="1">
              <a:lnSpc>
                <a:spcPct val="100000"/>
              </a:lnSpc>
              <a:spcBef>
                <a:spcPts val="0"/>
              </a:spcBef>
              <a:spcAft>
                <a:spcPts val="0"/>
              </a:spcAft>
              <a:buClr>
                <a:srgbClr val="000000"/>
              </a:buClr>
              <a:buSzTx/>
              <a:buFont typeface="Arial"/>
              <a:buChar char="•"/>
              <a:tabLst/>
              <a:defRPr/>
            </a:pPr>
            <a:endParaRPr kumimoji="0" lang="es-ES" sz="1800" b="0" i="0" u="none" strike="noStrike" kern="1200" cap="none" spc="-1" normalizeH="0" baseline="0" noProof="0" dirty="0">
              <a:ln>
                <a:noFill/>
              </a:ln>
              <a:solidFill>
                <a:prstClr val="black"/>
              </a:solidFill>
              <a:effectLst/>
              <a:uLnTx/>
              <a:uFillTx/>
              <a:latin typeface="Arial"/>
            </a:endParaRPr>
          </a:p>
          <a:p>
            <a:endParaRPr lang="es-ES" dirty="0"/>
          </a:p>
          <a:p>
            <a:r>
              <a:rPr lang="es-ES" sz="1800" b="1" spc="-1" dirty="0">
                <a:solidFill>
                  <a:srgbClr val="000000"/>
                </a:solidFill>
                <a:highlight>
                  <a:srgbClr val="FFFF00"/>
                </a:highlight>
                <a:latin typeface="Calibri"/>
              </a:rPr>
              <a:t>Para importes superiores a 5.000,00€ emitirán un informe de necesidad detallado que justifique la contratación</a:t>
            </a:r>
          </a:p>
          <a:p>
            <a:endParaRPr lang="es-ES" dirty="0"/>
          </a:p>
        </p:txBody>
      </p:sp>
      <p:pic>
        <p:nvPicPr>
          <p:cNvPr id="5" name="Imagen 4">
            <a:extLst>
              <a:ext uri="{FF2B5EF4-FFF2-40B4-BE49-F238E27FC236}">
                <a16:creationId xmlns:a16="http://schemas.microsoft.com/office/drawing/2014/main" id="{EE66F81B-FB8A-116A-4B54-28D8F8B7B064}"/>
              </a:ext>
            </a:extLst>
          </p:cNvPr>
          <p:cNvPicPr>
            <a:picLocks noChangeAspect="1"/>
          </p:cNvPicPr>
          <p:nvPr/>
        </p:nvPicPr>
        <p:blipFill>
          <a:blip r:embed="rId2"/>
          <a:stretch>
            <a:fillRect/>
          </a:stretch>
        </p:blipFill>
        <p:spPr>
          <a:xfrm>
            <a:off x="1407742" y="2392491"/>
            <a:ext cx="5852667" cy="829128"/>
          </a:xfrm>
          <a:prstGeom prst="rect">
            <a:avLst/>
          </a:prstGeom>
        </p:spPr>
      </p:pic>
      <p:pic>
        <p:nvPicPr>
          <p:cNvPr id="9" name="Imagen 4">
            <a:extLst>
              <a:ext uri="{FF2B5EF4-FFF2-40B4-BE49-F238E27FC236}">
                <a16:creationId xmlns:a16="http://schemas.microsoft.com/office/drawing/2014/main" id="{3E2CC935-2C94-4D82-7530-82DB08E7B6BD}"/>
              </a:ext>
            </a:extLst>
          </p:cNvPr>
          <p:cNvPicPr/>
          <p:nvPr/>
        </p:nvPicPr>
        <p:blipFill>
          <a:blip r:embed="rId3"/>
          <a:stretch/>
        </p:blipFill>
        <p:spPr>
          <a:xfrm>
            <a:off x="467640" y="332640"/>
            <a:ext cx="2224800" cy="566640"/>
          </a:xfrm>
          <a:prstGeom prst="rect">
            <a:avLst/>
          </a:prstGeom>
          <a:ln>
            <a:noFill/>
          </a:ln>
        </p:spPr>
      </p:pic>
      <p:pic>
        <p:nvPicPr>
          <p:cNvPr id="11" name="Imagen 7">
            <a:extLst>
              <a:ext uri="{FF2B5EF4-FFF2-40B4-BE49-F238E27FC236}">
                <a16:creationId xmlns:a16="http://schemas.microsoft.com/office/drawing/2014/main" id="{CDC5A21E-71BA-35E5-8343-D517013F95DD}"/>
              </a:ext>
            </a:extLst>
          </p:cNvPr>
          <p:cNvPicPr/>
          <p:nvPr/>
        </p:nvPicPr>
        <p:blipFill>
          <a:blip r:embed="rId4"/>
          <a:stretch/>
        </p:blipFill>
        <p:spPr>
          <a:xfrm>
            <a:off x="5573160" y="283250"/>
            <a:ext cx="3123720" cy="1133280"/>
          </a:xfrm>
          <a:prstGeom prst="rect">
            <a:avLst/>
          </a:prstGeom>
          <a:ln>
            <a:noFill/>
          </a:ln>
        </p:spPr>
      </p:pic>
    </p:spTree>
    <p:extLst>
      <p:ext uri="{BB962C8B-B14F-4D97-AF65-F5344CB8AC3E}">
        <p14:creationId xmlns:p14="http://schemas.microsoft.com/office/powerpoint/2010/main" val="1239229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680040" y="1208520"/>
            <a:ext cx="7714800" cy="1553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2400" b="1" u="sng" strike="noStrike" spc="-1" dirty="0">
                <a:solidFill>
                  <a:srgbClr val="0070C0"/>
                </a:solidFill>
                <a:uFillTx/>
                <a:latin typeface="Calibri"/>
              </a:rPr>
              <a:t>DETALLES</a:t>
            </a:r>
            <a:endParaRPr lang="es-ES" sz="2400" b="0" strike="noStrike" spc="-1" dirty="0">
              <a:latin typeface="Arial"/>
            </a:endParaRPr>
          </a:p>
          <a:p>
            <a:pPr algn="just">
              <a:lnSpc>
                <a:spcPct val="100000"/>
              </a:lnSpc>
            </a:pPr>
            <a:endParaRPr lang="es-ES" sz="2400" b="0" strike="noStrike" spc="-1" dirty="0">
              <a:latin typeface="Arial"/>
            </a:endParaRPr>
          </a:p>
          <a:p>
            <a:pPr algn="just">
              <a:lnSpc>
                <a:spcPct val="100000"/>
              </a:lnSpc>
            </a:pPr>
            <a:r>
              <a:rPr lang="es-ES" sz="1800" b="0" strike="noStrike" spc="-1" dirty="0">
                <a:solidFill>
                  <a:srgbClr val="000000"/>
                </a:solidFill>
                <a:latin typeface="Calibri"/>
              </a:rPr>
              <a:t>En este apartado se seleccionarán los artículos concretos a comprar y el proyecto para el que se comprará. Para añadir un nuevo artículo se pulsará en el botón de “crear”. Se cumplimentarán los datos necesarios y se procederá a guardar.</a:t>
            </a:r>
            <a:endParaRPr lang="es-ES" sz="1800" b="0" strike="noStrike" spc="-1" dirty="0">
              <a:latin typeface="Arial"/>
            </a:endParaRPr>
          </a:p>
        </p:txBody>
      </p:sp>
      <p:sp>
        <p:nvSpPr>
          <p:cNvPr id="203"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EDE44502-2E5C-4036-BD7F-BA236C0F0008}" type="slidenum">
              <a:rPr lang="es-ES" sz="1200" b="0" strike="noStrike" spc="-1">
                <a:solidFill>
                  <a:srgbClr val="8B8B8B"/>
                </a:solidFill>
                <a:latin typeface="Calibri"/>
              </a:rPr>
              <a:t>13</a:t>
            </a:fld>
            <a:endParaRPr lang="es-ES" sz="1200" b="0" strike="noStrike" spc="-1">
              <a:latin typeface="Times New Roman"/>
            </a:endParaRPr>
          </a:p>
        </p:txBody>
      </p:sp>
      <p:pic>
        <p:nvPicPr>
          <p:cNvPr id="204" name="Imagen 4"/>
          <p:cNvPicPr/>
          <p:nvPr/>
        </p:nvPicPr>
        <p:blipFill>
          <a:blip r:embed="rId2"/>
          <a:stretch/>
        </p:blipFill>
        <p:spPr>
          <a:xfrm>
            <a:off x="555480" y="336240"/>
            <a:ext cx="2224800" cy="566640"/>
          </a:xfrm>
          <a:prstGeom prst="rect">
            <a:avLst/>
          </a:prstGeom>
          <a:ln>
            <a:noFill/>
          </a:ln>
        </p:spPr>
      </p:pic>
      <p:pic>
        <p:nvPicPr>
          <p:cNvPr id="205" name="Imagen 5"/>
          <p:cNvPicPr/>
          <p:nvPr/>
        </p:nvPicPr>
        <p:blipFill>
          <a:blip r:embed="rId3"/>
          <a:stretch/>
        </p:blipFill>
        <p:spPr>
          <a:xfrm>
            <a:off x="680040" y="3020040"/>
            <a:ext cx="7860600" cy="3215160"/>
          </a:xfrm>
          <a:prstGeom prst="rect">
            <a:avLst/>
          </a:prstGeom>
          <a:ln>
            <a:noFill/>
          </a:ln>
        </p:spPr>
      </p:pic>
      <p:sp>
        <p:nvSpPr>
          <p:cNvPr id="206" name="CustomShape 3"/>
          <p:cNvSpPr/>
          <p:nvPr/>
        </p:nvSpPr>
        <p:spPr>
          <a:xfrm>
            <a:off x="698400" y="3325680"/>
            <a:ext cx="546480" cy="43164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07" name="Imagen 3"/>
          <p:cNvPicPr/>
          <p:nvPr/>
        </p:nvPicPr>
        <p:blipFill>
          <a:blip r:embed="rId4"/>
          <a:stretch/>
        </p:blipFill>
        <p:spPr>
          <a:xfrm>
            <a:off x="5732280" y="234720"/>
            <a:ext cx="3123720" cy="1133280"/>
          </a:xfrm>
          <a:prstGeom prst="rect">
            <a:avLst/>
          </a:prstGeom>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CustomShape 1"/>
          <p:cNvSpPr/>
          <p:nvPr/>
        </p:nvSpPr>
        <p:spPr>
          <a:xfrm>
            <a:off x="349560" y="1872000"/>
            <a:ext cx="7786440" cy="341486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1" u="sng" strike="noStrike" spc="-1" dirty="0">
                <a:solidFill>
                  <a:srgbClr val="000000"/>
                </a:solidFill>
                <a:uFillTx/>
                <a:latin typeface="Calibri"/>
              </a:rPr>
              <a:t>Artículo:</a:t>
            </a:r>
            <a:r>
              <a:rPr lang="es-ES" sz="1800" b="1" strike="noStrike" spc="-1" dirty="0">
                <a:solidFill>
                  <a:srgbClr val="000000"/>
                </a:solidFill>
                <a:latin typeface="Calibri"/>
              </a:rPr>
              <a:t> </a:t>
            </a:r>
            <a:endParaRPr lang="es-ES" sz="1800" b="0" strike="noStrike" spc="-1" dirty="0">
              <a:latin typeface="Arial"/>
            </a:endParaRPr>
          </a:p>
          <a:p>
            <a:pPr algn="just">
              <a:lnSpc>
                <a:spcPct val="100000"/>
              </a:lnSpc>
            </a:pPr>
            <a:endParaRPr lang="es-ES" sz="1800" b="0" strike="noStrike" spc="-1" dirty="0">
              <a:latin typeface="Arial"/>
            </a:endParaRPr>
          </a:p>
          <a:p>
            <a:pPr marL="216000" indent="-216000" algn="just">
              <a:lnSpc>
                <a:spcPct val="100000"/>
              </a:lnSpc>
              <a:buClr>
                <a:srgbClr val="000000"/>
              </a:buClr>
              <a:buFont typeface="StarSymbol"/>
              <a:buAutoNum type="arabicParenR"/>
            </a:pPr>
            <a:r>
              <a:rPr lang="es-ES" sz="1800" b="0" strike="noStrike" spc="-1" dirty="0">
                <a:solidFill>
                  <a:srgbClr val="000000"/>
                </a:solidFill>
                <a:latin typeface="Calibri"/>
              </a:rPr>
              <a:t>En caso de haber seleccionado un Lote de un Acuerdo Marco (AM), sólo se ofrecerán los artículos homologados.</a:t>
            </a:r>
            <a:endParaRPr lang="es-ES" sz="1800" b="0" strike="noStrike" spc="-1" dirty="0">
              <a:latin typeface="Arial"/>
            </a:endParaRPr>
          </a:p>
          <a:p>
            <a:pPr marL="216000" indent="-216000" algn="just">
              <a:lnSpc>
                <a:spcPct val="100000"/>
              </a:lnSpc>
              <a:buClr>
                <a:srgbClr val="000000"/>
              </a:buClr>
              <a:buFont typeface="StarSymbol"/>
              <a:buAutoNum type="arabicParenR"/>
            </a:pPr>
            <a:endParaRPr lang="es-ES" sz="1800" b="0" strike="noStrike" spc="-1" dirty="0">
              <a:latin typeface="Arial"/>
            </a:endParaRPr>
          </a:p>
          <a:p>
            <a:pPr marL="216000" indent="-216000" algn="just">
              <a:lnSpc>
                <a:spcPct val="100000"/>
              </a:lnSpc>
              <a:buClr>
                <a:srgbClr val="000000"/>
              </a:buClr>
              <a:buFont typeface="StarSymbol"/>
              <a:buAutoNum type="arabicParenR"/>
            </a:pPr>
            <a:r>
              <a:rPr lang="es-ES" sz="1800" b="0" strike="noStrike" spc="-1" dirty="0">
                <a:solidFill>
                  <a:srgbClr val="000000"/>
                </a:solidFill>
                <a:latin typeface="Calibri"/>
              </a:rPr>
              <a:t>Para compras de otros suministros o servicios diferentes, no incluidos en AM,</a:t>
            </a:r>
            <a:r>
              <a:rPr lang="es-ES" sz="1800" b="1" strike="noStrike" spc="-1" dirty="0">
                <a:solidFill>
                  <a:srgbClr val="000000"/>
                </a:solidFill>
                <a:latin typeface="Calibri"/>
              </a:rPr>
              <a:t> </a:t>
            </a:r>
            <a:r>
              <a:rPr lang="es-ES" sz="1800" b="0" strike="noStrike" spc="-1" dirty="0">
                <a:solidFill>
                  <a:srgbClr val="000000"/>
                </a:solidFill>
                <a:latin typeface="Calibri"/>
              </a:rPr>
              <a:t>se podrá seleccionar entre  los artículos/servicios catalogados en el desplegable. En el caso en el que ninguno de los artículos o servicios catalogados se ajusten al objeto del pedido, se contactará con Gestión Económica para que procedan a su creación</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0" strike="noStrike" spc="-1" dirty="0">
                <a:solidFill>
                  <a:srgbClr val="000000"/>
                </a:solidFill>
                <a:latin typeface="Calibri"/>
              </a:rPr>
              <a:t> </a:t>
            </a:r>
            <a:endParaRPr lang="es-ES" sz="1800" b="0" strike="noStrike" spc="-1" dirty="0">
              <a:latin typeface="Arial"/>
            </a:endParaRPr>
          </a:p>
        </p:txBody>
      </p:sp>
      <p:sp>
        <p:nvSpPr>
          <p:cNvPr id="209" name="CustomShape 2"/>
          <p:cNvSpPr/>
          <p:nvPr/>
        </p:nvSpPr>
        <p:spPr>
          <a:xfrm>
            <a:off x="3772800" y="756720"/>
            <a:ext cx="1383480" cy="45612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a:lnSpc>
                <a:spcPct val="100000"/>
              </a:lnSpc>
            </a:pPr>
            <a:r>
              <a:rPr lang="es-ES" sz="2400" b="1" u="sng" strike="noStrike" spc="-1">
                <a:solidFill>
                  <a:srgbClr val="0070C0"/>
                </a:solidFill>
                <a:uFillTx/>
                <a:latin typeface="Calibri"/>
              </a:rPr>
              <a:t>DETALLES</a:t>
            </a:r>
            <a:endParaRPr lang="es-ES" sz="2400" b="0" strike="noStrike" spc="-1">
              <a:latin typeface="Arial"/>
            </a:endParaRPr>
          </a:p>
        </p:txBody>
      </p:sp>
      <p:sp>
        <p:nvSpPr>
          <p:cNvPr id="210" name="TextShape 3"/>
          <p:cNvSpPr txBox="1"/>
          <p:nvPr/>
        </p:nvSpPr>
        <p:spPr>
          <a:xfrm>
            <a:off x="6553080" y="6356520"/>
            <a:ext cx="2133360" cy="364680"/>
          </a:xfrm>
          <a:prstGeom prst="rect">
            <a:avLst/>
          </a:prstGeom>
          <a:noFill/>
          <a:ln>
            <a:noFill/>
          </a:ln>
        </p:spPr>
        <p:txBody>
          <a:bodyPr anchor="ctr">
            <a:noAutofit/>
          </a:bodyPr>
          <a:lstStyle/>
          <a:p>
            <a:pPr algn="r">
              <a:lnSpc>
                <a:spcPct val="100000"/>
              </a:lnSpc>
            </a:pPr>
            <a:fld id="{E57815DC-D06A-4CC8-AF05-F81EABA664D3}" type="slidenum">
              <a:rPr lang="es-ES" sz="1200" b="0" strike="noStrike" spc="-1">
                <a:solidFill>
                  <a:srgbClr val="8B8B8B"/>
                </a:solidFill>
                <a:latin typeface="Calibri"/>
              </a:rPr>
              <a:t>14</a:t>
            </a:fld>
            <a:endParaRPr lang="es-ES" sz="1200" b="0" strike="noStrike" spc="-1">
              <a:latin typeface="Times New Roman"/>
            </a:endParaRPr>
          </a:p>
        </p:txBody>
      </p:sp>
      <p:pic>
        <p:nvPicPr>
          <p:cNvPr id="211" name="Imagen 2"/>
          <p:cNvPicPr/>
          <p:nvPr/>
        </p:nvPicPr>
        <p:blipFill>
          <a:blip r:embed="rId2"/>
          <a:stretch/>
        </p:blipFill>
        <p:spPr>
          <a:xfrm>
            <a:off x="467640" y="189720"/>
            <a:ext cx="2224800" cy="566640"/>
          </a:xfrm>
          <a:prstGeom prst="rect">
            <a:avLst/>
          </a:prstGeom>
          <a:ln>
            <a:noFill/>
          </a:ln>
        </p:spPr>
      </p:pic>
      <p:pic>
        <p:nvPicPr>
          <p:cNvPr id="212" name="Imagen 7"/>
          <p:cNvPicPr/>
          <p:nvPr/>
        </p:nvPicPr>
        <p:blipFill>
          <a:blip r:embed="rId3"/>
          <a:stretch/>
        </p:blipFill>
        <p:spPr>
          <a:xfrm>
            <a:off x="5804280" y="216000"/>
            <a:ext cx="3123720" cy="1133280"/>
          </a:xfrm>
          <a:prstGeom prst="rect">
            <a:avLst/>
          </a:prstGeom>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E20A7703-3232-4D12-B9DF-F69BBE6D8177}" type="slidenum">
              <a:rPr lang="es-ES" sz="1200" b="0" strike="noStrike" spc="-1">
                <a:solidFill>
                  <a:srgbClr val="8B8B8B"/>
                </a:solidFill>
                <a:latin typeface="Calibri"/>
              </a:rPr>
              <a:t>15</a:t>
            </a:fld>
            <a:endParaRPr lang="es-ES" sz="1200" b="0" strike="noStrike" spc="-1">
              <a:latin typeface="Times New Roman"/>
            </a:endParaRPr>
          </a:p>
        </p:txBody>
      </p:sp>
      <p:sp>
        <p:nvSpPr>
          <p:cNvPr id="214" name="CustomShape 2"/>
          <p:cNvSpPr/>
          <p:nvPr/>
        </p:nvSpPr>
        <p:spPr>
          <a:xfrm>
            <a:off x="709200" y="2134440"/>
            <a:ext cx="7786800" cy="341486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1" u="sng" strike="noStrike" spc="-1" dirty="0">
                <a:solidFill>
                  <a:srgbClr val="000000"/>
                </a:solidFill>
                <a:uFillTx/>
                <a:latin typeface="Calibri"/>
              </a:rPr>
              <a:t>Descripción:</a:t>
            </a:r>
            <a:r>
              <a:rPr lang="es-ES" sz="1800" b="1" strike="noStrike" spc="-1" dirty="0">
                <a:solidFill>
                  <a:srgbClr val="000000"/>
                </a:solidFill>
                <a:latin typeface="Calibri"/>
              </a:rPr>
              <a:t> </a:t>
            </a:r>
            <a:r>
              <a:rPr lang="es-ES" sz="1800" b="0" strike="noStrike" spc="-1" dirty="0">
                <a:solidFill>
                  <a:srgbClr val="000000"/>
                </a:solidFill>
                <a:latin typeface="Calibri"/>
              </a:rPr>
              <a:t>Se deberá indicar la referencia y el concepto indicado tal y como consta en el presupuesto del proveedor.</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1" u="sng" strike="noStrike" spc="-1" dirty="0">
                <a:solidFill>
                  <a:srgbClr val="000000"/>
                </a:solidFill>
                <a:uFillTx/>
                <a:latin typeface="Calibri"/>
              </a:rPr>
              <a:t>Cantidad:</a:t>
            </a:r>
            <a:r>
              <a:rPr lang="es-ES" sz="1800" b="1" strike="noStrike" spc="-1" dirty="0">
                <a:solidFill>
                  <a:srgbClr val="000000"/>
                </a:solidFill>
                <a:latin typeface="Calibri"/>
              </a:rPr>
              <a:t> </a:t>
            </a:r>
          </a:p>
          <a:p>
            <a:pPr algn="just">
              <a:lnSpc>
                <a:spcPct val="100000"/>
              </a:lnSpc>
            </a:pPr>
            <a:endParaRPr lang="es-ES" sz="1800" b="0" strike="noStrike" spc="-1" dirty="0">
              <a:latin typeface="Arial"/>
            </a:endParaRPr>
          </a:p>
          <a:p>
            <a:pPr marL="343080" indent="-342720" algn="just">
              <a:lnSpc>
                <a:spcPct val="100000"/>
              </a:lnSpc>
              <a:buClr>
                <a:srgbClr val="000000"/>
              </a:buClr>
              <a:buFont typeface="Wingdings" charset="2"/>
              <a:buChar char=""/>
            </a:pPr>
            <a:r>
              <a:rPr lang="es-ES" sz="1800" b="1" strike="noStrike" spc="-1" dirty="0">
                <a:solidFill>
                  <a:srgbClr val="000000"/>
                </a:solidFill>
                <a:latin typeface="Calibri"/>
              </a:rPr>
              <a:t>En el caso de suministros, </a:t>
            </a:r>
            <a:r>
              <a:rPr lang="es-ES" sz="1800" b="0" strike="noStrike" spc="-1" dirty="0">
                <a:solidFill>
                  <a:srgbClr val="000000"/>
                </a:solidFill>
                <a:latin typeface="Calibri"/>
              </a:rPr>
              <a:t>se indicará la cantidad de unidades del producto a suministrar.</a:t>
            </a:r>
            <a:endParaRPr lang="es-ES" sz="1800" b="0" strike="noStrike" spc="-1" dirty="0">
              <a:latin typeface="Arial"/>
            </a:endParaRPr>
          </a:p>
          <a:p>
            <a:pPr marL="343080" indent="-342720" algn="just">
              <a:lnSpc>
                <a:spcPct val="100000"/>
              </a:lnSpc>
              <a:buClr>
                <a:srgbClr val="000000"/>
              </a:buClr>
              <a:buFont typeface="Wingdings" charset="2"/>
              <a:buChar char=""/>
            </a:pPr>
            <a:r>
              <a:rPr lang="es-ES" sz="1800" b="1" strike="noStrike" spc="-1" dirty="0">
                <a:solidFill>
                  <a:srgbClr val="000000"/>
                </a:solidFill>
                <a:latin typeface="Calibri"/>
              </a:rPr>
              <a:t>En el caso de servicios distinguiremos entre:</a:t>
            </a:r>
          </a:p>
          <a:p>
            <a:pPr marL="360" algn="just">
              <a:lnSpc>
                <a:spcPct val="100000"/>
              </a:lnSpc>
              <a:buClr>
                <a:srgbClr val="000000"/>
              </a:buClr>
            </a:pPr>
            <a:endParaRPr lang="es-ES" sz="1800" b="0" strike="noStrike" spc="-1" dirty="0">
              <a:latin typeface="Arial"/>
            </a:endParaRPr>
          </a:p>
          <a:p>
            <a:pPr marL="1257480" lvl="2" indent="-342720" algn="just">
              <a:lnSpc>
                <a:spcPct val="100000"/>
              </a:lnSpc>
              <a:buClr>
                <a:srgbClr val="000000"/>
              </a:buClr>
              <a:buFont typeface="Wingdings" charset="2"/>
              <a:buChar char=""/>
            </a:pPr>
            <a:r>
              <a:rPr lang="es-ES" sz="1800" b="1" strike="noStrike" spc="-1" dirty="0">
                <a:solidFill>
                  <a:srgbClr val="000000"/>
                </a:solidFill>
                <a:latin typeface="Calibri"/>
              </a:rPr>
              <a:t>Servicios no recurrentes, </a:t>
            </a:r>
            <a:r>
              <a:rPr lang="es-ES" sz="1800" b="0" strike="noStrike" spc="-1" dirty="0">
                <a:solidFill>
                  <a:srgbClr val="000000"/>
                </a:solidFill>
                <a:latin typeface="Calibri"/>
              </a:rPr>
              <a:t>cumplimentarán indicando el número 1</a:t>
            </a:r>
            <a:endParaRPr lang="es-ES" sz="1800" b="0" strike="noStrike" spc="-1" dirty="0">
              <a:latin typeface="Arial"/>
            </a:endParaRPr>
          </a:p>
          <a:p>
            <a:pPr marL="1257480" lvl="2" indent="-342720" algn="just">
              <a:lnSpc>
                <a:spcPct val="100000"/>
              </a:lnSpc>
              <a:buClr>
                <a:srgbClr val="000000"/>
              </a:buClr>
              <a:buFont typeface="Wingdings" charset="2"/>
              <a:buChar char=""/>
            </a:pPr>
            <a:r>
              <a:rPr lang="es-ES" sz="1800" b="1" strike="noStrike" spc="-1" dirty="0">
                <a:solidFill>
                  <a:srgbClr val="000000"/>
                </a:solidFill>
                <a:latin typeface="Calibri"/>
              </a:rPr>
              <a:t>Servicios recurrentes en el tiempo, </a:t>
            </a:r>
            <a:r>
              <a:rPr lang="es-ES" sz="1800" b="0" strike="noStrike" spc="-1" dirty="0">
                <a:solidFill>
                  <a:srgbClr val="000000"/>
                </a:solidFill>
                <a:latin typeface="Calibri"/>
              </a:rPr>
              <a:t>En cuyo caso indicaremos el número de períodos (meses, trimestres…) a facturar</a:t>
            </a:r>
            <a:endParaRPr lang="es-ES" sz="1800" b="0" strike="noStrike" spc="-1" dirty="0">
              <a:latin typeface="Arial"/>
            </a:endParaRPr>
          </a:p>
        </p:txBody>
      </p:sp>
      <p:pic>
        <p:nvPicPr>
          <p:cNvPr id="215" name="Imagen 3"/>
          <p:cNvPicPr/>
          <p:nvPr/>
        </p:nvPicPr>
        <p:blipFill>
          <a:blip r:embed="rId2"/>
          <a:stretch/>
        </p:blipFill>
        <p:spPr>
          <a:xfrm>
            <a:off x="611640" y="332640"/>
            <a:ext cx="2224800" cy="566640"/>
          </a:xfrm>
          <a:prstGeom prst="rect">
            <a:avLst/>
          </a:prstGeom>
          <a:ln>
            <a:noFill/>
          </a:ln>
        </p:spPr>
      </p:pic>
      <p:pic>
        <p:nvPicPr>
          <p:cNvPr id="216" name="Imagen 6"/>
          <p:cNvPicPr/>
          <p:nvPr/>
        </p:nvPicPr>
        <p:blipFill>
          <a:blip r:embed="rId3"/>
          <a:stretch/>
        </p:blipFill>
        <p:spPr>
          <a:xfrm>
            <a:off x="5804280" y="162720"/>
            <a:ext cx="3123720" cy="1133280"/>
          </a:xfrm>
          <a:prstGeom prst="rect">
            <a:avLst/>
          </a:prstGeom>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CustomShape 1"/>
          <p:cNvSpPr/>
          <p:nvPr/>
        </p:nvSpPr>
        <p:spPr>
          <a:xfrm>
            <a:off x="457560" y="1349280"/>
            <a:ext cx="7786440" cy="535385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1" u="sng" strike="noStrike" spc="-1" dirty="0">
                <a:solidFill>
                  <a:srgbClr val="000000"/>
                </a:solidFill>
                <a:uFillTx/>
                <a:latin typeface="Calibri"/>
              </a:rPr>
              <a:t>Precio Unitario: </a:t>
            </a:r>
            <a:endParaRPr lang="es-ES" sz="1800" b="0" strike="noStrike" spc="-1" dirty="0">
              <a:latin typeface="Arial"/>
            </a:endParaRPr>
          </a:p>
          <a:p>
            <a:pPr marL="800280" lvl="1" indent="-342720" algn="just">
              <a:lnSpc>
                <a:spcPct val="100000"/>
              </a:lnSpc>
              <a:buClr>
                <a:srgbClr val="000000"/>
              </a:buClr>
              <a:buFont typeface="Wingdings" charset="2"/>
              <a:buChar char=""/>
            </a:pPr>
            <a:r>
              <a:rPr lang="es-ES" sz="1800" b="1" strike="noStrike" spc="-1" dirty="0">
                <a:solidFill>
                  <a:srgbClr val="000000"/>
                </a:solidFill>
                <a:latin typeface="Calibri"/>
              </a:rPr>
              <a:t>En el caso de suministros, </a:t>
            </a:r>
            <a:r>
              <a:rPr lang="es-ES" sz="1800" b="0" strike="noStrike" spc="-1" dirty="0">
                <a:solidFill>
                  <a:srgbClr val="000000"/>
                </a:solidFill>
                <a:latin typeface="Calibri"/>
              </a:rPr>
              <a:t>se indicará el precio unitario del artículo</a:t>
            </a:r>
            <a:endParaRPr lang="es-ES" sz="1800" b="0" strike="noStrike" spc="-1" dirty="0">
              <a:latin typeface="Arial"/>
            </a:endParaRPr>
          </a:p>
          <a:p>
            <a:pPr marL="800280" lvl="1" indent="-342720" algn="just">
              <a:lnSpc>
                <a:spcPct val="100000"/>
              </a:lnSpc>
              <a:buClr>
                <a:srgbClr val="000000"/>
              </a:buClr>
              <a:buFont typeface="Wingdings" charset="2"/>
              <a:buChar char=""/>
            </a:pPr>
            <a:r>
              <a:rPr lang="es-ES" sz="1800" b="1" strike="noStrike" spc="-1" dirty="0">
                <a:solidFill>
                  <a:srgbClr val="000000"/>
                </a:solidFill>
                <a:latin typeface="Calibri"/>
              </a:rPr>
              <a:t>En el caso de servicios, </a:t>
            </a:r>
            <a:endParaRPr lang="es-ES" sz="1800" b="0" strike="noStrike" spc="-1" dirty="0">
              <a:latin typeface="Arial"/>
            </a:endParaRPr>
          </a:p>
          <a:p>
            <a:pPr marL="1257480" lvl="2" indent="-342720" algn="just">
              <a:lnSpc>
                <a:spcPct val="100000"/>
              </a:lnSpc>
              <a:buClr>
                <a:srgbClr val="000000"/>
              </a:buClr>
              <a:buFont typeface="Wingdings" charset="2"/>
              <a:buChar char=""/>
            </a:pPr>
            <a:r>
              <a:rPr lang="es-ES" sz="1800" b="1" strike="noStrike" spc="-1" dirty="0">
                <a:solidFill>
                  <a:srgbClr val="000000"/>
                </a:solidFill>
                <a:latin typeface="Calibri"/>
              </a:rPr>
              <a:t>Servicio no recurrente, </a:t>
            </a:r>
            <a:r>
              <a:rPr lang="es-ES" sz="1800" b="0" strike="noStrike" spc="-1" dirty="0">
                <a:solidFill>
                  <a:srgbClr val="000000"/>
                </a:solidFill>
                <a:latin typeface="Calibri"/>
              </a:rPr>
              <a:t>se indicará la totalidad de la Base Imponible</a:t>
            </a:r>
            <a:endParaRPr lang="es-ES" sz="1800" b="0" strike="noStrike" spc="-1" dirty="0">
              <a:latin typeface="Arial"/>
            </a:endParaRPr>
          </a:p>
          <a:p>
            <a:pPr marL="1257480" lvl="2" indent="-342720" algn="just">
              <a:lnSpc>
                <a:spcPct val="100000"/>
              </a:lnSpc>
              <a:buClr>
                <a:srgbClr val="000000"/>
              </a:buClr>
              <a:buFont typeface="Wingdings" charset="2"/>
              <a:buChar char=""/>
            </a:pPr>
            <a:r>
              <a:rPr lang="es-ES" sz="1800" b="1" strike="noStrike" spc="-1" dirty="0">
                <a:solidFill>
                  <a:srgbClr val="000000"/>
                </a:solidFill>
                <a:latin typeface="Calibri"/>
              </a:rPr>
              <a:t>Servicio recurrente, </a:t>
            </a:r>
            <a:r>
              <a:rPr lang="es-ES" sz="1800" b="0" strike="noStrike" spc="-1" dirty="0">
                <a:solidFill>
                  <a:srgbClr val="000000"/>
                </a:solidFill>
                <a:latin typeface="Calibri"/>
              </a:rPr>
              <a:t>se indicará el precio del período (mensualidad, trimestres…)</a:t>
            </a:r>
            <a:endParaRPr lang="es-ES" sz="1800" b="0" strike="noStrike" spc="-1" dirty="0">
              <a:latin typeface="Arial"/>
            </a:endParaRPr>
          </a:p>
          <a:p>
            <a:pPr marL="1257480" lvl="2" indent="-342720" algn="just">
              <a:lnSpc>
                <a:spcPct val="100000"/>
              </a:lnSpc>
              <a:buClr>
                <a:srgbClr val="000000"/>
              </a:buClr>
              <a:buFont typeface="Wingdings" charset="2"/>
              <a:buChar char=""/>
            </a:pPr>
            <a:endParaRPr lang="es-ES" sz="1800" b="0" strike="noStrike" spc="-1" dirty="0">
              <a:latin typeface="Arial"/>
            </a:endParaRPr>
          </a:p>
          <a:p>
            <a:pPr algn="just">
              <a:lnSpc>
                <a:spcPct val="100000"/>
              </a:lnSpc>
            </a:pPr>
            <a:r>
              <a:rPr lang="es-ES" sz="1800" b="1" u="sng" strike="noStrike" spc="-1" dirty="0" err="1">
                <a:solidFill>
                  <a:srgbClr val="000000"/>
                </a:solidFill>
                <a:uFillTx/>
                <a:latin typeface="Calibri"/>
              </a:rPr>
              <a:t>Dto</a:t>
            </a:r>
            <a:r>
              <a:rPr lang="es-ES" sz="1800" b="1" u="sng" strike="noStrike" spc="-1" dirty="0">
                <a:solidFill>
                  <a:srgbClr val="000000"/>
                </a:solidFill>
                <a:uFillTx/>
                <a:latin typeface="Calibri"/>
              </a:rPr>
              <a:t>%</a:t>
            </a:r>
            <a:r>
              <a:rPr lang="es-ES" sz="1800" b="1" strike="noStrike" spc="-1" dirty="0">
                <a:solidFill>
                  <a:srgbClr val="000000"/>
                </a:solidFill>
                <a:latin typeface="Calibri"/>
              </a:rPr>
              <a:t>: </a:t>
            </a:r>
            <a:r>
              <a:rPr lang="es-ES" sz="1800" b="0" strike="noStrike" spc="-1" dirty="0">
                <a:solidFill>
                  <a:srgbClr val="000000"/>
                </a:solidFill>
                <a:latin typeface="Calibri"/>
              </a:rPr>
              <a:t>En caso de que aparezca en el presupuesto de manera desglosada, se indicará el % aplicado. En caso contrario, no hará falta cumplimentarlo. En caso el descuento no aparezca en el presupuesto deberán indicarlo en la casilla de Justificación de la Necesidad.</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1" u="sng" strike="noStrike" spc="-1" dirty="0">
                <a:solidFill>
                  <a:srgbClr val="000000"/>
                </a:solidFill>
                <a:uFillTx/>
                <a:latin typeface="Calibri"/>
              </a:rPr>
              <a:t>%IVA</a:t>
            </a:r>
            <a:r>
              <a:rPr lang="es-ES" sz="1800" b="1" strike="noStrike" spc="-1" dirty="0">
                <a:solidFill>
                  <a:srgbClr val="000000"/>
                </a:solidFill>
                <a:latin typeface="Calibri"/>
              </a:rPr>
              <a:t>: </a:t>
            </a:r>
            <a:r>
              <a:rPr lang="es-ES" sz="1800" b="0" strike="noStrike" spc="-1" dirty="0">
                <a:solidFill>
                  <a:srgbClr val="000000"/>
                </a:solidFill>
                <a:latin typeface="Calibri"/>
              </a:rPr>
              <a:t>Aparecerá el IVA sugerido en función del artículo seleccionado (por defecto el 21%), pero es modificable. Deberán confirmar con el presupuesto el tipo a aplicar.</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1" u="sng" strike="noStrike" spc="-1" dirty="0">
                <a:solidFill>
                  <a:srgbClr val="000000"/>
                </a:solidFill>
                <a:uFillTx/>
                <a:latin typeface="Calibri"/>
              </a:rPr>
              <a:t>Proyecto</a:t>
            </a:r>
            <a:r>
              <a:rPr lang="es-ES" sz="1800" b="1" strike="noStrike" spc="-1" dirty="0">
                <a:solidFill>
                  <a:srgbClr val="000000"/>
                </a:solidFill>
                <a:latin typeface="Calibri"/>
              </a:rPr>
              <a:t>: </a:t>
            </a:r>
            <a:r>
              <a:rPr lang="es-ES" sz="1800" b="0" strike="noStrike" spc="-1" dirty="0">
                <a:solidFill>
                  <a:srgbClr val="000000"/>
                </a:solidFill>
                <a:latin typeface="Calibri"/>
              </a:rPr>
              <a:t>Se seleccionará el proyecto en donde se imputará el gasto.</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1" u="sng" strike="noStrike" spc="-1" dirty="0">
                <a:solidFill>
                  <a:srgbClr val="000000"/>
                </a:solidFill>
                <a:uFillTx/>
                <a:latin typeface="Calibri"/>
              </a:rPr>
              <a:t>Partida de gasto</a:t>
            </a:r>
            <a:r>
              <a:rPr lang="es-ES" sz="1800" b="1" strike="noStrike" spc="-1" dirty="0">
                <a:solidFill>
                  <a:srgbClr val="000000"/>
                </a:solidFill>
                <a:latin typeface="Calibri"/>
              </a:rPr>
              <a:t>: </a:t>
            </a:r>
            <a:r>
              <a:rPr lang="es-ES" sz="1800" b="0" strike="noStrike" spc="-1" dirty="0">
                <a:solidFill>
                  <a:srgbClr val="000000"/>
                </a:solidFill>
                <a:latin typeface="Calibri"/>
              </a:rPr>
              <a:t>Se seleccionará la partida donde se imputará la compra.</a:t>
            </a:r>
            <a:endParaRPr lang="es-ES" sz="1800" b="0" strike="noStrike" spc="-1" dirty="0">
              <a:latin typeface="Arial"/>
            </a:endParaRPr>
          </a:p>
        </p:txBody>
      </p:sp>
      <p:sp>
        <p:nvSpPr>
          <p:cNvPr id="218"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303898C1-AAFD-4FEA-954E-B632CC650B60}" type="slidenum">
              <a:rPr lang="es-ES" sz="1200" b="0" strike="noStrike" spc="-1">
                <a:solidFill>
                  <a:srgbClr val="8B8B8B"/>
                </a:solidFill>
                <a:latin typeface="Calibri"/>
              </a:rPr>
              <a:t>16</a:t>
            </a:fld>
            <a:endParaRPr lang="es-ES" sz="1200" b="0" strike="noStrike" spc="-1">
              <a:latin typeface="Times New Roman"/>
            </a:endParaRPr>
          </a:p>
        </p:txBody>
      </p:sp>
      <p:pic>
        <p:nvPicPr>
          <p:cNvPr id="219" name="Imagen 4"/>
          <p:cNvPicPr/>
          <p:nvPr/>
        </p:nvPicPr>
        <p:blipFill>
          <a:blip r:embed="rId2"/>
          <a:stretch/>
        </p:blipFill>
        <p:spPr>
          <a:xfrm>
            <a:off x="618480" y="253800"/>
            <a:ext cx="2224800" cy="566640"/>
          </a:xfrm>
          <a:prstGeom prst="rect">
            <a:avLst/>
          </a:prstGeom>
          <a:ln>
            <a:noFill/>
          </a:ln>
        </p:spPr>
      </p:pic>
      <p:pic>
        <p:nvPicPr>
          <p:cNvPr id="220" name="Imagen 7"/>
          <p:cNvPicPr/>
          <p:nvPr/>
        </p:nvPicPr>
        <p:blipFill>
          <a:blip r:embed="rId3"/>
          <a:stretch/>
        </p:blipFill>
        <p:spPr>
          <a:xfrm>
            <a:off x="5876280" y="216000"/>
            <a:ext cx="3123720" cy="1133280"/>
          </a:xfrm>
          <a:prstGeom prst="rect">
            <a:avLst/>
          </a:prstGeom>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CustomShape 1"/>
          <p:cNvSpPr/>
          <p:nvPr/>
        </p:nvSpPr>
        <p:spPr>
          <a:xfrm>
            <a:off x="521640" y="1322640"/>
            <a:ext cx="813672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0" strike="noStrike" spc="-1">
                <a:solidFill>
                  <a:srgbClr val="000000"/>
                </a:solidFill>
                <a:latin typeface="Calibri"/>
              </a:rPr>
              <a:t>Una vez completados los datos anteriores, se procederá a Guardar la solicitud para que se inicie el proceso de autorización de la compra. A continuación, volveremos a seleccionar la propuesta para una vez dentro </a:t>
            </a:r>
            <a:r>
              <a:rPr lang="es-ES" sz="1800" b="1" u="sng" strike="noStrike" spc="-1">
                <a:solidFill>
                  <a:srgbClr val="000000"/>
                </a:solidFill>
                <a:uFillTx/>
                <a:latin typeface="Calibri"/>
              </a:rPr>
              <a:t>adjuntar el presupuesto del gasto y el resto de documentación requerida</a:t>
            </a:r>
            <a:r>
              <a:rPr lang="es-ES" sz="1800" b="0" u="sng" strike="noStrike" spc="-1">
                <a:solidFill>
                  <a:srgbClr val="000000"/>
                </a:solidFill>
                <a:uFillTx/>
                <a:latin typeface="Calibri"/>
              </a:rPr>
              <a:t>.</a:t>
            </a:r>
            <a:endParaRPr lang="es-ES" sz="1800" b="0" strike="noStrike" spc="-1">
              <a:latin typeface="Arial"/>
            </a:endParaRPr>
          </a:p>
        </p:txBody>
      </p:sp>
      <p:sp>
        <p:nvSpPr>
          <p:cNvPr id="222"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19E37446-EA2D-4B0D-876E-CDC65885F7FA}" type="slidenum">
              <a:rPr lang="es-ES" sz="1200" b="0" strike="noStrike" spc="-1">
                <a:solidFill>
                  <a:srgbClr val="8B8B8B"/>
                </a:solidFill>
                <a:latin typeface="Calibri"/>
              </a:rPr>
              <a:t>17</a:t>
            </a:fld>
            <a:endParaRPr lang="es-ES" sz="1200" b="0" strike="noStrike" spc="-1">
              <a:latin typeface="Times New Roman"/>
            </a:endParaRPr>
          </a:p>
        </p:txBody>
      </p:sp>
      <p:pic>
        <p:nvPicPr>
          <p:cNvPr id="223" name="Imagen 8"/>
          <p:cNvPicPr/>
          <p:nvPr/>
        </p:nvPicPr>
        <p:blipFill>
          <a:blip r:embed="rId2"/>
          <a:stretch/>
        </p:blipFill>
        <p:spPr>
          <a:xfrm>
            <a:off x="571320" y="244800"/>
            <a:ext cx="2224800" cy="566640"/>
          </a:xfrm>
          <a:prstGeom prst="rect">
            <a:avLst/>
          </a:prstGeom>
          <a:ln>
            <a:noFill/>
          </a:ln>
        </p:spPr>
      </p:pic>
      <p:pic>
        <p:nvPicPr>
          <p:cNvPr id="224" name="Imagen 12"/>
          <p:cNvPicPr/>
          <p:nvPr/>
        </p:nvPicPr>
        <p:blipFill>
          <a:blip r:embed="rId3"/>
          <a:stretch/>
        </p:blipFill>
        <p:spPr>
          <a:xfrm>
            <a:off x="570600" y="2853000"/>
            <a:ext cx="8352720" cy="3600000"/>
          </a:xfrm>
          <a:prstGeom prst="rect">
            <a:avLst/>
          </a:prstGeom>
          <a:ln>
            <a:noFill/>
          </a:ln>
        </p:spPr>
      </p:pic>
      <p:sp>
        <p:nvSpPr>
          <p:cNvPr id="225" name="CustomShape 3"/>
          <p:cNvSpPr/>
          <p:nvPr/>
        </p:nvSpPr>
        <p:spPr>
          <a:xfrm>
            <a:off x="1800360" y="5040360"/>
            <a:ext cx="1007640" cy="50364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26" name="Imagen 5"/>
          <p:cNvPicPr/>
          <p:nvPr/>
        </p:nvPicPr>
        <p:blipFill>
          <a:blip r:embed="rId4"/>
          <a:stretch/>
        </p:blipFill>
        <p:spPr>
          <a:xfrm>
            <a:off x="6006600" y="7920"/>
            <a:ext cx="3121200" cy="1133640"/>
          </a:xfrm>
          <a:prstGeom prst="rect">
            <a:avLst/>
          </a:prstGeom>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85197FDF-167C-4470-8C80-D1AF9E23A033}" type="slidenum">
              <a:rPr lang="es-ES" sz="1200" b="0" strike="noStrike" spc="-1">
                <a:solidFill>
                  <a:srgbClr val="8B8B8B"/>
                </a:solidFill>
                <a:latin typeface="Calibri"/>
              </a:rPr>
              <a:t>18</a:t>
            </a:fld>
            <a:endParaRPr lang="es-ES" sz="1200" b="0" strike="noStrike" spc="-1">
              <a:latin typeface="Times New Roman"/>
            </a:endParaRPr>
          </a:p>
        </p:txBody>
      </p:sp>
      <p:pic>
        <p:nvPicPr>
          <p:cNvPr id="228" name="Imagen 2"/>
          <p:cNvPicPr/>
          <p:nvPr/>
        </p:nvPicPr>
        <p:blipFill>
          <a:blip r:embed="rId2"/>
          <a:stretch/>
        </p:blipFill>
        <p:spPr>
          <a:xfrm>
            <a:off x="583920" y="1052640"/>
            <a:ext cx="8138520" cy="3096000"/>
          </a:xfrm>
          <a:prstGeom prst="rect">
            <a:avLst/>
          </a:prstGeom>
          <a:ln>
            <a:noFill/>
          </a:ln>
        </p:spPr>
      </p:pic>
      <p:sp>
        <p:nvSpPr>
          <p:cNvPr id="229" name="CustomShape 2"/>
          <p:cNvSpPr/>
          <p:nvPr/>
        </p:nvSpPr>
        <p:spPr>
          <a:xfrm>
            <a:off x="2339640" y="986400"/>
            <a:ext cx="1223640" cy="61164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30" name="Imagen 5"/>
          <p:cNvPicPr/>
          <p:nvPr/>
        </p:nvPicPr>
        <p:blipFill>
          <a:blip r:embed="rId3"/>
          <a:stretch/>
        </p:blipFill>
        <p:spPr>
          <a:xfrm>
            <a:off x="611640" y="4365000"/>
            <a:ext cx="8074800" cy="1990800"/>
          </a:xfrm>
          <a:prstGeom prst="rect">
            <a:avLst/>
          </a:prstGeom>
          <a:ln>
            <a:noFill/>
          </a:ln>
        </p:spPr>
      </p:pic>
      <p:pic>
        <p:nvPicPr>
          <p:cNvPr id="231" name="Imagen 6"/>
          <p:cNvPicPr/>
          <p:nvPr/>
        </p:nvPicPr>
        <p:blipFill>
          <a:blip r:embed="rId4"/>
          <a:stretch/>
        </p:blipFill>
        <p:spPr>
          <a:xfrm>
            <a:off x="467640" y="233640"/>
            <a:ext cx="2224800" cy="566640"/>
          </a:xfrm>
          <a:prstGeom prst="rect">
            <a:avLst/>
          </a:prstGeom>
          <a:ln>
            <a:noFill/>
          </a:ln>
        </p:spPr>
      </p:pic>
      <p:sp>
        <p:nvSpPr>
          <p:cNvPr id="232" name="CustomShape 3"/>
          <p:cNvSpPr/>
          <p:nvPr/>
        </p:nvSpPr>
        <p:spPr>
          <a:xfrm>
            <a:off x="8028360" y="4797000"/>
            <a:ext cx="658080" cy="56304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33" name="Imagen 3"/>
          <p:cNvPicPr/>
          <p:nvPr/>
        </p:nvPicPr>
        <p:blipFill>
          <a:blip r:embed="rId5"/>
          <a:stretch/>
        </p:blipFill>
        <p:spPr>
          <a:xfrm>
            <a:off x="6017760" y="7200"/>
            <a:ext cx="3121200" cy="1133640"/>
          </a:xfrm>
          <a:prstGeom prst="rect">
            <a:avLst/>
          </a:prstGeom>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ustomShape 1"/>
          <p:cNvSpPr/>
          <p:nvPr/>
        </p:nvSpPr>
        <p:spPr>
          <a:xfrm>
            <a:off x="516600" y="1272070"/>
            <a:ext cx="6251400" cy="47998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indent="-216000" algn="just">
              <a:lnSpc>
                <a:spcPct val="100000"/>
              </a:lnSpc>
              <a:buClr>
                <a:srgbClr val="000000"/>
              </a:buClr>
              <a:buFont typeface="Arial"/>
              <a:buChar char="•"/>
            </a:pPr>
            <a:r>
              <a:rPr lang="es-ES" sz="1800" b="0" strike="noStrike" spc="-1" dirty="0">
                <a:solidFill>
                  <a:srgbClr val="000000"/>
                </a:solidFill>
                <a:latin typeface="Calibri"/>
              </a:rPr>
              <a:t>Todas las solicitudes quedarán en estado “Pendiente” hasta que    las personas autorizadas las validen.</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endParaRPr lang="es-ES" sz="1800" b="0" strike="noStrike" spc="-1" dirty="0">
              <a:solidFill>
                <a:srgbClr val="000000"/>
              </a:solidFill>
              <a:latin typeface="Calibri"/>
            </a:endParaRPr>
          </a:p>
          <a:p>
            <a:pPr algn="just">
              <a:lnSpc>
                <a:spcPct val="100000"/>
              </a:lnSpc>
            </a:pPr>
            <a:endParaRPr lang="es-ES" spc="-1" dirty="0">
              <a:solidFill>
                <a:srgbClr val="000000"/>
              </a:solidFill>
              <a:latin typeface="Calibri"/>
            </a:endParaRPr>
          </a:p>
          <a:p>
            <a:pPr algn="just">
              <a:lnSpc>
                <a:spcPct val="100000"/>
              </a:lnSpc>
            </a:pPr>
            <a:endParaRPr lang="es-ES" sz="1800" b="0" strike="noStrike" spc="-1" dirty="0">
              <a:solidFill>
                <a:srgbClr val="000000"/>
              </a:solidFill>
              <a:latin typeface="Calibri"/>
            </a:endParaRPr>
          </a:p>
          <a:p>
            <a:pPr algn="just">
              <a:lnSpc>
                <a:spcPct val="100000"/>
              </a:lnSpc>
            </a:pPr>
            <a:r>
              <a:rPr lang="es-ES" sz="1800" b="0" strike="noStrike" spc="-1" dirty="0">
                <a:solidFill>
                  <a:srgbClr val="000000"/>
                </a:solidFill>
                <a:latin typeface="Calibri"/>
              </a:rPr>
              <a:t>Desde Gestión Económica se procederá a las revisiones correspondientes y se autorizará la propuesta. </a:t>
            </a:r>
          </a:p>
          <a:p>
            <a:pPr algn="just">
              <a:lnSpc>
                <a:spcPct val="100000"/>
              </a:lnSpc>
            </a:pPr>
            <a:endParaRPr lang="es-ES" spc="-1" dirty="0">
              <a:solidFill>
                <a:srgbClr val="000000"/>
              </a:solidFill>
              <a:latin typeface="Calibri"/>
            </a:endParaRPr>
          </a:p>
          <a:p>
            <a:pPr algn="just">
              <a:lnSpc>
                <a:spcPct val="100000"/>
              </a:lnSpc>
            </a:pPr>
            <a:r>
              <a:rPr lang="es-ES" sz="1800" b="0" strike="noStrike" spc="-1" dirty="0">
                <a:solidFill>
                  <a:srgbClr val="000000"/>
                </a:solidFill>
                <a:latin typeface="Calibri"/>
              </a:rPr>
              <a:t>El IP recibirá un correo electrónico de NO- REPLY:</a:t>
            </a:r>
          </a:p>
          <a:p>
            <a:pPr algn="just">
              <a:lnSpc>
                <a:spcPct val="100000"/>
              </a:lnSpc>
            </a:pPr>
            <a:endParaRPr lang="es-ES" spc="-1" dirty="0">
              <a:solidFill>
                <a:srgbClr val="000000"/>
              </a:solidFill>
              <a:latin typeface="Calibri"/>
            </a:endParaRPr>
          </a:p>
        </p:txBody>
      </p:sp>
      <p:sp>
        <p:nvSpPr>
          <p:cNvPr id="235"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CA3409E8-2B2F-44EE-A6C3-D665A909920F}" type="slidenum">
              <a:rPr lang="es-ES" sz="1200" b="0" strike="noStrike" spc="-1">
                <a:solidFill>
                  <a:srgbClr val="8B8B8B"/>
                </a:solidFill>
                <a:latin typeface="Calibri"/>
              </a:rPr>
              <a:t>19</a:t>
            </a:fld>
            <a:endParaRPr lang="es-ES" sz="1200" b="0" strike="noStrike" spc="-1">
              <a:latin typeface="Times New Roman"/>
            </a:endParaRPr>
          </a:p>
        </p:txBody>
      </p:sp>
      <p:pic>
        <p:nvPicPr>
          <p:cNvPr id="236" name="Imagen 2"/>
          <p:cNvPicPr/>
          <p:nvPr/>
        </p:nvPicPr>
        <p:blipFill>
          <a:blip r:embed="rId2"/>
          <a:stretch/>
        </p:blipFill>
        <p:spPr>
          <a:xfrm>
            <a:off x="396720" y="332640"/>
            <a:ext cx="2224800" cy="566640"/>
          </a:xfrm>
          <a:prstGeom prst="rect">
            <a:avLst/>
          </a:prstGeom>
          <a:ln>
            <a:noFill/>
          </a:ln>
        </p:spPr>
      </p:pic>
      <p:pic>
        <p:nvPicPr>
          <p:cNvPr id="237" name="Imagen 4"/>
          <p:cNvPicPr/>
          <p:nvPr/>
        </p:nvPicPr>
        <p:blipFill>
          <a:blip r:embed="rId3"/>
          <a:stretch/>
        </p:blipFill>
        <p:spPr>
          <a:xfrm>
            <a:off x="6793776" y="724608"/>
            <a:ext cx="1983960" cy="1800000"/>
          </a:xfrm>
          <a:prstGeom prst="rect">
            <a:avLst/>
          </a:prstGeom>
          <a:ln>
            <a:noFill/>
          </a:ln>
        </p:spPr>
      </p:pic>
      <p:pic>
        <p:nvPicPr>
          <p:cNvPr id="238" name="Imagen 5"/>
          <p:cNvPicPr/>
          <p:nvPr/>
        </p:nvPicPr>
        <p:blipFill>
          <a:blip r:embed="rId4"/>
          <a:stretch/>
        </p:blipFill>
        <p:spPr>
          <a:xfrm>
            <a:off x="6793776" y="4193208"/>
            <a:ext cx="1949040" cy="1440000"/>
          </a:xfrm>
          <a:prstGeom prst="rect">
            <a:avLst/>
          </a:prstGeom>
          <a:ln>
            <a:noFill/>
          </a:ln>
        </p:spPr>
      </p:pic>
      <p:pic>
        <p:nvPicPr>
          <p:cNvPr id="239" name="Imagen 8"/>
          <p:cNvPicPr/>
          <p:nvPr/>
        </p:nvPicPr>
        <p:blipFill>
          <a:blip r:embed="rId5"/>
          <a:stretch/>
        </p:blipFill>
        <p:spPr>
          <a:xfrm>
            <a:off x="1619640" y="1973160"/>
            <a:ext cx="2904840" cy="1304640"/>
          </a:xfrm>
          <a:prstGeom prst="rect">
            <a:avLst/>
          </a:prstGeom>
          <a:ln>
            <a:noFill/>
          </a:ln>
        </p:spPr>
      </p:pic>
      <p:pic>
        <p:nvPicPr>
          <p:cNvPr id="241" name="Imagen 240"/>
          <p:cNvPicPr/>
          <p:nvPr/>
        </p:nvPicPr>
        <p:blipFill>
          <a:blip r:embed="rId6"/>
          <a:stretch/>
        </p:blipFill>
        <p:spPr>
          <a:xfrm>
            <a:off x="7333650" y="4207789"/>
            <a:ext cx="1397412" cy="873000"/>
          </a:xfrm>
          <a:prstGeom prst="rect">
            <a:avLst/>
          </a:prstGeom>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6F13DC6-41DE-EEB8-289E-69C1DA90310D}"/>
              </a:ext>
            </a:extLst>
          </p:cNvPr>
          <p:cNvSpPr>
            <a:spLocks noGrp="1"/>
          </p:cNvSpPr>
          <p:nvPr>
            <p:ph type="subTitle"/>
          </p:nvPr>
        </p:nvSpPr>
        <p:spPr>
          <a:xfrm>
            <a:off x="457200" y="1742384"/>
            <a:ext cx="8229240" cy="3373231"/>
          </a:xfrm>
        </p:spPr>
        <p:txBody>
          <a:bodyPr/>
          <a:lstStyle/>
          <a:p>
            <a:endParaRPr lang="es-ES" dirty="0"/>
          </a:p>
          <a:p>
            <a:endParaRPr lang="es-ES" spc="-1" dirty="0">
              <a:solidFill>
                <a:srgbClr val="000000"/>
              </a:solidFill>
              <a:latin typeface="Calibri"/>
            </a:endParaRPr>
          </a:p>
          <a:p>
            <a:endParaRPr lang="es-ES" spc="-1" dirty="0">
              <a:solidFill>
                <a:srgbClr val="000000"/>
              </a:solidFill>
              <a:latin typeface="Calibri"/>
            </a:endParaRPr>
          </a:p>
          <a:p>
            <a:pPr marL="0" algn="just">
              <a:lnSpc>
                <a:spcPct val="100000"/>
              </a:lnSpc>
            </a:pPr>
            <a:r>
              <a:rPr lang="es-ES" sz="1800" spc="-1" dirty="0">
                <a:solidFill>
                  <a:srgbClr val="000000"/>
                </a:solidFill>
                <a:latin typeface="Calibri"/>
              </a:rPr>
              <a:t>El IP deberá pinchar en el enlace que le dirigirá a esta pantalla:</a:t>
            </a:r>
          </a:p>
          <a:p>
            <a:endParaRPr lang="es-ES" spc="-1" dirty="0"/>
          </a:p>
          <a:p>
            <a:endParaRPr lang="es-ES" dirty="0"/>
          </a:p>
        </p:txBody>
      </p:sp>
      <p:pic>
        <p:nvPicPr>
          <p:cNvPr id="6" name="Imagen 5">
            <a:extLst>
              <a:ext uri="{FF2B5EF4-FFF2-40B4-BE49-F238E27FC236}">
                <a16:creationId xmlns:a16="http://schemas.microsoft.com/office/drawing/2014/main" id="{B78D5DCB-D88C-E771-658A-F5B960E0FDB0}"/>
              </a:ext>
            </a:extLst>
          </p:cNvPr>
          <p:cNvPicPr>
            <a:picLocks noChangeAspect="1"/>
          </p:cNvPicPr>
          <p:nvPr/>
        </p:nvPicPr>
        <p:blipFill>
          <a:blip r:embed="rId2"/>
          <a:stretch>
            <a:fillRect/>
          </a:stretch>
        </p:blipFill>
        <p:spPr>
          <a:xfrm>
            <a:off x="1426464" y="1283782"/>
            <a:ext cx="5349240" cy="1929040"/>
          </a:xfrm>
          <a:prstGeom prst="rect">
            <a:avLst/>
          </a:prstGeom>
        </p:spPr>
      </p:pic>
      <p:sp>
        <p:nvSpPr>
          <p:cNvPr id="12" name="Elipse 11">
            <a:extLst>
              <a:ext uri="{FF2B5EF4-FFF2-40B4-BE49-F238E27FC236}">
                <a16:creationId xmlns:a16="http://schemas.microsoft.com/office/drawing/2014/main" id="{7825C663-6ABB-6DE2-A55A-5BB4F84D89E8}"/>
              </a:ext>
            </a:extLst>
          </p:cNvPr>
          <p:cNvSpPr/>
          <p:nvPr/>
        </p:nvSpPr>
        <p:spPr>
          <a:xfrm>
            <a:off x="741024" y="4683259"/>
            <a:ext cx="511704" cy="501389"/>
          </a:xfrm>
          <a:prstGeom prst="ellipse">
            <a:avLst/>
          </a:prstGeom>
          <a:no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s-ES"/>
          </a:p>
        </p:txBody>
      </p:sp>
      <p:pic>
        <p:nvPicPr>
          <p:cNvPr id="14" name="Imagen 2">
            <a:extLst>
              <a:ext uri="{FF2B5EF4-FFF2-40B4-BE49-F238E27FC236}">
                <a16:creationId xmlns:a16="http://schemas.microsoft.com/office/drawing/2014/main" id="{B6310268-1D56-F668-A9EC-C402F6A80277}"/>
              </a:ext>
            </a:extLst>
          </p:cNvPr>
          <p:cNvPicPr/>
          <p:nvPr/>
        </p:nvPicPr>
        <p:blipFill>
          <a:blip r:embed="rId3"/>
          <a:stretch/>
        </p:blipFill>
        <p:spPr>
          <a:xfrm>
            <a:off x="396720" y="332640"/>
            <a:ext cx="2224800" cy="566640"/>
          </a:xfrm>
          <a:prstGeom prst="rect">
            <a:avLst/>
          </a:prstGeom>
          <a:ln>
            <a:noFill/>
          </a:ln>
        </p:spPr>
      </p:pic>
      <p:sp>
        <p:nvSpPr>
          <p:cNvPr id="17" name="TextShape 2">
            <a:extLst>
              <a:ext uri="{FF2B5EF4-FFF2-40B4-BE49-F238E27FC236}">
                <a16:creationId xmlns:a16="http://schemas.microsoft.com/office/drawing/2014/main" id="{08ACCB32-2E17-C201-C528-1D2A1D8A16F8}"/>
              </a:ext>
            </a:extLst>
          </p:cNvPr>
          <p:cNvSpPr txBox="1"/>
          <p:nvPr/>
        </p:nvSpPr>
        <p:spPr>
          <a:xfrm>
            <a:off x="6553080" y="6356520"/>
            <a:ext cx="2133360" cy="364680"/>
          </a:xfrm>
          <a:prstGeom prst="rect">
            <a:avLst/>
          </a:prstGeom>
          <a:noFill/>
          <a:ln>
            <a:noFill/>
          </a:ln>
        </p:spPr>
        <p:txBody>
          <a:bodyPr anchor="ctr">
            <a:noAutofit/>
          </a:bodyPr>
          <a:lstStyle/>
          <a:p>
            <a:pPr algn="r">
              <a:lnSpc>
                <a:spcPct val="100000"/>
              </a:lnSpc>
            </a:pPr>
            <a:fld id="{CA3409E8-2B2F-44EE-A6C3-D665A909920F}" type="slidenum">
              <a:rPr lang="es-ES" sz="1200" b="0" strike="noStrike" spc="-1">
                <a:solidFill>
                  <a:srgbClr val="8B8B8B"/>
                </a:solidFill>
                <a:latin typeface="Calibri"/>
              </a:rPr>
              <a:t>20</a:t>
            </a:fld>
            <a:endParaRPr lang="es-ES" sz="1200" b="0" strike="noStrike" spc="-1" dirty="0">
              <a:latin typeface="Times New Roman"/>
            </a:endParaRPr>
          </a:p>
        </p:txBody>
      </p:sp>
      <p:pic>
        <p:nvPicPr>
          <p:cNvPr id="5" name="Imagen 4">
            <a:extLst>
              <a:ext uri="{FF2B5EF4-FFF2-40B4-BE49-F238E27FC236}">
                <a16:creationId xmlns:a16="http://schemas.microsoft.com/office/drawing/2014/main" id="{94B556F1-6425-3D8D-4D89-E801E9243788}"/>
              </a:ext>
            </a:extLst>
          </p:cNvPr>
          <p:cNvPicPr>
            <a:picLocks noChangeAspect="1"/>
          </p:cNvPicPr>
          <p:nvPr/>
        </p:nvPicPr>
        <p:blipFill>
          <a:blip r:embed="rId4"/>
          <a:stretch>
            <a:fillRect/>
          </a:stretch>
        </p:blipFill>
        <p:spPr>
          <a:xfrm>
            <a:off x="457200" y="4138393"/>
            <a:ext cx="8229240" cy="1954443"/>
          </a:xfrm>
          <a:prstGeom prst="rect">
            <a:avLst/>
          </a:prstGeom>
        </p:spPr>
      </p:pic>
    </p:spTree>
    <p:extLst>
      <p:ext uri="{BB962C8B-B14F-4D97-AF65-F5344CB8AC3E}">
        <p14:creationId xmlns:p14="http://schemas.microsoft.com/office/powerpoint/2010/main" val="2248571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3A208050-3C15-4A3F-49FC-8F0D93466C76}"/>
              </a:ext>
            </a:extLst>
          </p:cNvPr>
          <p:cNvSpPr>
            <a:spLocks noGrp="1"/>
          </p:cNvSpPr>
          <p:nvPr>
            <p:ph type="subTitle"/>
          </p:nvPr>
        </p:nvSpPr>
        <p:spPr>
          <a:xfrm>
            <a:off x="457380" y="1193583"/>
            <a:ext cx="8229240" cy="4470839"/>
          </a:xfrm>
        </p:spPr>
        <p:txBody>
          <a:bodyPr/>
          <a:lstStyle/>
          <a:p>
            <a:r>
              <a:rPr lang="es-ES" sz="1800" dirty="0">
                <a:latin typeface="Calibri" panose="020F0502020204030204" pitchFamily="34" charset="0"/>
                <a:ea typeface="Calibri" panose="020F0502020204030204" pitchFamily="34" charset="0"/>
                <a:cs typeface="Calibri" panose="020F0502020204030204" pitchFamily="34" charset="0"/>
              </a:rPr>
              <a:t>Pasos a seguir:</a:t>
            </a:r>
          </a:p>
          <a:p>
            <a:endParaRPr lang="es-ES" sz="1800" dirty="0">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s-ES" sz="1800" dirty="0">
                <a:latin typeface="Calibri" panose="020F0502020204030204" pitchFamily="34" charset="0"/>
                <a:ea typeface="Calibri" panose="020F0502020204030204" pitchFamily="34" charset="0"/>
                <a:cs typeface="Calibri" panose="020F0502020204030204" pitchFamily="34" charset="0"/>
              </a:rPr>
              <a:t>Seleccionar el cuadradito que figura en la parte izquierda del </a:t>
            </a:r>
            <a:r>
              <a:rPr lang="es-ES" sz="1800" dirty="0" err="1">
                <a:latin typeface="Calibri" panose="020F0502020204030204" pitchFamily="34" charset="0"/>
                <a:ea typeface="Calibri" panose="020F0502020204030204" pitchFamily="34" charset="0"/>
                <a:cs typeface="Calibri" panose="020F0502020204030204" pitchFamily="34" charset="0"/>
              </a:rPr>
              <a:t>nº</a:t>
            </a:r>
            <a:r>
              <a:rPr lang="es-ES" sz="1800" dirty="0">
                <a:latin typeface="Calibri" panose="020F0502020204030204" pitchFamily="34" charset="0"/>
                <a:ea typeface="Calibri" panose="020F0502020204030204" pitchFamily="34" charset="0"/>
                <a:cs typeface="Calibri" panose="020F0502020204030204" pitchFamily="34" charset="0"/>
              </a:rPr>
              <a:t> de la propuesta correspondiente que quieran autorizar</a:t>
            </a:r>
          </a:p>
          <a:p>
            <a:pPr marL="514350" indent="-514350">
              <a:buFont typeface="+mj-lt"/>
              <a:buAutoNum type="arabicPeriod"/>
            </a:pPr>
            <a:r>
              <a:rPr lang="es-ES" sz="1800" dirty="0">
                <a:latin typeface="Calibri" panose="020F0502020204030204" pitchFamily="34" charset="0"/>
                <a:ea typeface="Calibri" panose="020F0502020204030204" pitchFamily="34" charset="0"/>
                <a:cs typeface="Calibri" panose="020F0502020204030204" pitchFamily="34" charset="0"/>
              </a:rPr>
              <a:t>Para poder visualizar el detalle de la propuesta a autorizar puede pinchar en la línea de la propuesta correspondiente, sobre el campo de color azul en la columna denominada como nombre. </a:t>
            </a:r>
          </a:p>
          <a:p>
            <a:pPr marL="514350" indent="-514350">
              <a:buFont typeface="+mj-lt"/>
              <a:buAutoNum type="arabicPeriod"/>
            </a:pPr>
            <a:r>
              <a:rPr lang="es-ES" sz="1800" dirty="0">
                <a:latin typeface="Calibri" panose="020F0502020204030204" pitchFamily="34" charset="0"/>
                <a:ea typeface="Calibri" panose="020F0502020204030204" pitchFamily="34" charset="0"/>
                <a:cs typeface="Calibri" panose="020F0502020204030204" pitchFamily="34" charset="0"/>
              </a:rPr>
              <a:t>En el desplegable Acciones deberán seleccionar bien la opción “Firmar” o bien la opción “Firma Previsualizada” en el que verán el detalle de la propuesta y podrán insertar la firma.</a:t>
            </a:r>
          </a:p>
          <a:p>
            <a:pPr marL="449580" indent="0" algn="l">
              <a:lnSpc>
                <a:spcPct val="104167"/>
              </a:lnSpc>
              <a:buNone/>
            </a:pPr>
            <a:r>
              <a:rPr lang="es-ES" sz="1800" dirty="0">
                <a:latin typeface="Calibri" panose="020F0502020204030204" pitchFamily="34" charset="0"/>
                <a:ea typeface="Calibri" panose="020F0502020204030204" pitchFamily="34" charset="0"/>
                <a:cs typeface="Calibri" panose="020F0502020204030204" pitchFamily="34" charset="0"/>
              </a:rPr>
              <a:t>Al iniciar la firma del documento en </a:t>
            </a:r>
            <a:r>
              <a:rPr lang="es-ES" sz="1800" dirty="0" err="1">
                <a:latin typeface="Calibri" panose="020F0502020204030204" pitchFamily="34" charset="0"/>
                <a:ea typeface="Calibri" panose="020F0502020204030204" pitchFamily="34" charset="0"/>
                <a:cs typeface="Calibri" panose="020F0502020204030204" pitchFamily="34" charset="0"/>
              </a:rPr>
              <a:t>Fundanet</a:t>
            </a:r>
            <a:r>
              <a:rPr lang="es-ES" sz="1800" dirty="0">
                <a:latin typeface="Calibri" panose="020F0502020204030204" pitchFamily="34" charset="0"/>
                <a:ea typeface="Calibri" panose="020F0502020204030204" pitchFamily="34" charset="0"/>
                <a:cs typeface="Calibri" panose="020F0502020204030204" pitchFamily="34" charset="0"/>
              </a:rPr>
              <a:t>, se solicitará al usuario que seleccione su certificado (saldrá un buscador para que lo seleccione en la ruta de su equipo, donde lo tenga) y que introduzca la contraseña correspondiente a ese certificado. El certificado que necesita </a:t>
            </a:r>
            <a:r>
              <a:rPr lang="es-ES" sz="1800" dirty="0" err="1">
                <a:latin typeface="Calibri" panose="020F0502020204030204" pitchFamily="34" charset="0"/>
                <a:ea typeface="Calibri" panose="020F0502020204030204" pitchFamily="34" charset="0"/>
                <a:cs typeface="Calibri" panose="020F0502020204030204" pitchFamily="34" charset="0"/>
              </a:rPr>
              <a:t>Fundanet</a:t>
            </a:r>
            <a:r>
              <a:rPr lang="es-ES" sz="1800" dirty="0">
                <a:latin typeface="Calibri" panose="020F0502020204030204" pitchFamily="34" charset="0"/>
                <a:ea typeface="Calibri" panose="020F0502020204030204" pitchFamily="34" charset="0"/>
                <a:cs typeface="Calibri" panose="020F0502020204030204" pitchFamily="34" charset="0"/>
              </a:rPr>
              <a:t> es un archivo en formato P12 o PFX</a:t>
            </a:r>
          </a:p>
          <a:p>
            <a:pPr marL="449580" indent="0" algn="l">
              <a:lnSpc>
                <a:spcPct val="104167"/>
              </a:lnSpc>
              <a:buNone/>
            </a:pPr>
            <a:r>
              <a:rPr lang="es-ES" sz="1800" b="0" i="1" dirty="0">
                <a:solidFill>
                  <a:srgbClr val="000000"/>
                </a:solidFill>
                <a:effectLst/>
                <a:latin typeface="inherit"/>
              </a:rPr>
              <a:t> </a:t>
            </a:r>
            <a:endParaRPr lang="es-ES" sz="2000" b="0" i="0" dirty="0">
              <a:solidFill>
                <a:srgbClr val="242424"/>
              </a:solidFill>
              <a:effectLst/>
              <a:latin typeface="Aptos" panose="020B0004020202020204" pitchFamily="34" charset="0"/>
            </a:endParaRPr>
          </a:p>
          <a:p>
            <a:pPr marL="514350" indent="-514350">
              <a:buFont typeface="+mj-lt"/>
              <a:buAutoNum type="arabicPeriod"/>
            </a:pPr>
            <a:endParaRPr lang="es-ES" sz="1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n 2">
            <a:extLst>
              <a:ext uri="{FF2B5EF4-FFF2-40B4-BE49-F238E27FC236}">
                <a16:creationId xmlns:a16="http://schemas.microsoft.com/office/drawing/2014/main" id="{F499E61D-55BA-B32D-216D-42E1D4ED2CED}"/>
              </a:ext>
            </a:extLst>
          </p:cNvPr>
          <p:cNvPicPr/>
          <p:nvPr/>
        </p:nvPicPr>
        <p:blipFill>
          <a:blip r:embed="rId2"/>
          <a:stretch/>
        </p:blipFill>
        <p:spPr>
          <a:xfrm>
            <a:off x="396720" y="332640"/>
            <a:ext cx="2224800" cy="566640"/>
          </a:xfrm>
          <a:prstGeom prst="rect">
            <a:avLst/>
          </a:prstGeom>
          <a:ln>
            <a:noFill/>
          </a:ln>
        </p:spPr>
      </p:pic>
      <p:sp>
        <p:nvSpPr>
          <p:cNvPr id="8" name="TextShape 2">
            <a:extLst>
              <a:ext uri="{FF2B5EF4-FFF2-40B4-BE49-F238E27FC236}">
                <a16:creationId xmlns:a16="http://schemas.microsoft.com/office/drawing/2014/main" id="{995866D6-3DF7-CCE8-207F-34BE7E5BA1FF}"/>
              </a:ext>
            </a:extLst>
          </p:cNvPr>
          <p:cNvSpPr txBox="1"/>
          <p:nvPr/>
        </p:nvSpPr>
        <p:spPr>
          <a:xfrm>
            <a:off x="6553080" y="6356520"/>
            <a:ext cx="2133360" cy="364680"/>
          </a:xfrm>
          <a:prstGeom prst="rect">
            <a:avLst/>
          </a:prstGeom>
          <a:noFill/>
          <a:ln>
            <a:noFill/>
          </a:ln>
        </p:spPr>
        <p:txBody>
          <a:bodyPr anchor="ctr">
            <a:noAutofit/>
          </a:bodyPr>
          <a:lstStyle/>
          <a:p>
            <a:pPr algn="r">
              <a:lnSpc>
                <a:spcPct val="100000"/>
              </a:lnSpc>
            </a:pPr>
            <a:fld id="{CA3409E8-2B2F-44EE-A6C3-D665A909920F}" type="slidenum">
              <a:rPr lang="es-ES" sz="1200" b="0" strike="noStrike" spc="-1">
                <a:solidFill>
                  <a:srgbClr val="8B8B8B"/>
                </a:solidFill>
                <a:latin typeface="Calibri"/>
              </a:rPr>
              <a:t>21</a:t>
            </a:fld>
            <a:endParaRPr lang="es-ES" sz="1200" b="0" strike="noStrike" spc="-1" dirty="0">
              <a:latin typeface="Times New Roman"/>
            </a:endParaRPr>
          </a:p>
        </p:txBody>
      </p:sp>
    </p:spTree>
    <p:extLst>
      <p:ext uri="{BB962C8B-B14F-4D97-AF65-F5344CB8AC3E}">
        <p14:creationId xmlns:p14="http://schemas.microsoft.com/office/powerpoint/2010/main" val="182005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447B335-A761-8241-8317-5F67EE52E847}"/>
              </a:ext>
            </a:extLst>
          </p:cNvPr>
          <p:cNvSpPr txBox="1"/>
          <p:nvPr/>
        </p:nvSpPr>
        <p:spPr>
          <a:xfrm>
            <a:off x="396720" y="965289"/>
            <a:ext cx="8357616" cy="5499519"/>
          </a:xfrm>
          <a:prstGeom prst="rect">
            <a:avLst/>
          </a:prstGeom>
          <a:noFill/>
        </p:spPr>
        <p:txBody>
          <a:bodyPr wrap="square">
            <a:spAutoFit/>
          </a:bodyPr>
          <a:lstStyle/>
          <a:p>
            <a:pPr marL="514350" indent="-514350">
              <a:buFont typeface="+mj-lt"/>
              <a:buAutoNum type="arabicPeriod" startAt="4"/>
            </a:pPr>
            <a:r>
              <a:rPr lang="es-ES" dirty="0">
                <a:latin typeface="Calibri" panose="020F0502020204030204" pitchFamily="34" charset="0"/>
                <a:ea typeface="Calibri" panose="020F0502020204030204" pitchFamily="34" charset="0"/>
                <a:cs typeface="Calibri" panose="020F0502020204030204" pitchFamily="34" charset="0"/>
              </a:rPr>
              <a:t>Para insertar la firma, </a:t>
            </a:r>
            <a:r>
              <a:rPr lang="es-ES" dirty="0" err="1">
                <a:latin typeface="Calibri" panose="020F0502020204030204" pitchFamily="34" charset="0"/>
                <a:ea typeface="Calibri" panose="020F0502020204030204" pitchFamily="34" charset="0"/>
                <a:cs typeface="Calibri" panose="020F0502020204030204" pitchFamily="34" charset="0"/>
              </a:rPr>
              <a:t>Fundanet</a:t>
            </a:r>
            <a:r>
              <a:rPr lang="es-ES" dirty="0">
                <a:latin typeface="Calibri" panose="020F0502020204030204" pitchFamily="34" charset="0"/>
                <a:ea typeface="Calibri" panose="020F0502020204030204" pitchFamily="34" charset="0"/>
                <a:cs typeface="Calibri" panose="020F0502020204030204" pitchFamily="34" charset="0"/>
              </a:rPr>
              <a:t> ofrece las siguientes opciones:</a:t>
            </a:r>
          </a:p>
          <a:p>
            <a:endParaRPr lang="es-ES" dirty="0">
              <a:latin typeface="Calibri" panose="020F0502020204030204" pitchFamily="34" charset="0"/>
              <a:ea typeface="Calibri" panose="020F0502020204030204" pitchFamily="34" charset="0"/>
              <a:cs typeface="Calibri" panose="020F0502020204030204" pitchFamily="34" charset="0"/>
            </a:endParaRPr>
          </a:p>
          <a:p>
            <a:pPr marL="1021080" indent="-342900">
              <a:lnSpc>
                <a:spcPct val="104167"/>
              </a:lnSpc>
              <a:buFont typeface="+mj-lt"/>
              <a:buAutoNum type="alphaLcParenR"/>
            </a:pPr>
            <a:r>
              <a:rPr lang="es-ES" dirty="0">
                <a:latin typeface="Calibri" panose="020F0502020204030204" pitchFamily="34" charset="0"/>
                <a:ea typeface="Calibri" panose="020F0502020204030204" pitchFamily="34" charset="0"/>
                <a:cs typeface="Calibri" panose="020F0502020204030204" pitchFamily="34" charset="0"/>
              </a:rPr>
              <a:t>Existe la posibilidad de subir el certificado al servidor de </a:t>
            </a:r>
            <a:r>
              <a:rPr lang="es-ES" dirty="0" err="1">
                <a:latin typeface="Calibri" panose="020F0502020204030204" pitchFamily="34" charset="0"/>
                <a:ea typeface="Calibri" panose="020F0502020204030204" pitchFamily="34" charset="0"/>
                <a:cs typeface="Calibri" panose="020F0502020204030204" pitchFamily="34" charset="0"/>
              </a:rPr>
              <a:t>Fundanet</a:t>
            </a:r>
            <a:r>
              <a:rPr lang="es-ES" dirty="0">
                <a:latin typeface="Calibri" panose="020F0502020204030204" pitchFamily="34" charset="0"/>
                <a:ea typeface="Calibri" panose="020F0502020204030204" pitchFamily="34" charset="0"/>
                <a:cs typeface="Calibri" panose="020F0502020204030204" pitchFamily="34" charset="0"/>
              </a:rPr>
              <a:t>, para lo cual es necesario </a:t>
            </a:r>
            <a:r>
              <a:rPr lang="es-ES" dirty="0">
                <a:solidFill>
                  <a:srgbClr val="242424"/>
                </a:solidFill>
                <a:latin typeface="Calibri" panose="020F0502020204030204" pitchFamily="34" charset="0"/>
                <a:ea typeface="Calibri" panose="020F0502020204030204" pitchFamily="34" charset="0"/>
                <a:cs typeface="Calibri" panose="020F0502020204030204" pitchFamily="34" charset="0"/>
              </a:rPr>
              <a:t>marcar expresamente una casilla de verificación. Para evitar que les vuelva a requerir subir en cada ocasión el certificado deberán marcar el cuadradito de “Almacenar este certificado para siguientes firmas”. Aun así, el certificado continúa estando protegido por su PIN. Sin conocer esa contraseña, no es posible utilizar la clave privada para firmar. Deberán introducir la contraseña de su certificado cada vez quieran autorizar una propuesta</a:t>
            </a:r>
          </a:p>
          <a:p>
            <a:pPr marL="1021080" indent="-342900">
              <a:lnSpc>
                <a:spcPct val="104167"/>
              </a:lnSpc>
              <a:buFont typeface="+mj-lt"/>
              <a:buAutoNum type="alphaLcParenR"/>
            </a:pPr>
            <a:r>
              <a:rPr lang="es-ES" dirty="0">
                <a:solidFill>
                  <a:srgbClr val="242424"/>
                </a:solidFill>
                <a:latin typeface="Calibri" panose="020F0502020204030204" pitchFamily="34" charset="0"/>
                <a:ea typeface="Calibri" panose="020F0502020204030204" pitchFamily="34" charset="0"/>
                <a:cs typeface="Calibri" panose="020F0502020204030204" pitchFamily="34" charset="0"/>
              </a:rPr>
              <a:t>También es posible no almacenar el certificado. En este caso, el certificado permanece únicamente en vuestro equipo. Cada vez que vayáis a firmar, deberéis seleccionar manualmente el fichero P12/PFX desde vuestro ordenador, y la aplicación os solicitará el PIN correspondiente para poder utilizarlo.</a:t>
            </a:r>
          </a:p>
          <a:p>
            <a:pPr marL="514350" indent="-514350">
              <a:buFont typeface="+mj-lt"/>
              <a:buAutoNum type="alphaLcParenR"/>
            </a:pPr>
            <a:endParaRPr lang="es-ES" dirty="0">
              <a:latin typeface="Calibri" panose="020F0502020204030204" pitchFamily="34" charset="0"/>
              <a:ea typeface="Calibri" panose="020F0502020204030204" pitchFamily="34" charset="0"/>
              <a:cs typeface="Calibri" panose="020F0502020204030204" pitchFamily="34" charset="0"/>
            </a:endParaRPr>
          </a:p>
          <a:p>
            <a:r>
              <a:rPr lang="es-ES" dirty="0">
                <a:highlight>
                  <a:srgbClr val="FFFF00"/>
                </a:highlight>
                <a:latin typeface="Calibri" panose="020F0502020204030204" pitchFamily="34" charset="0"/>
                <a:ea typeface="Calibri" panose="020F0502020204030204" pitchFamily="34" charset="0"/>
                <a:cs typeface="Calibri" panose="020F0502020204030204" pitchFamily="34" charset="0"/>
              </a:rPr>
              <a:t>Importante:</a:t>
            </a:r>
            <a:r>
              <a:rPr lang="es-ES" dirty="0">
                <a:latin typeface="Calibri" panose="020F0502020204030204" pitchFamily="34" charset="0"/>
                <a:ea typeface="Calibri" panose="020F0502020204030204" pitchFamily="34" charset="0"/>
                <a:cs typeface="Calibri" panose="020F0502020204030204" pitchFamily="34" charset="0"/>
              </a:rPr>
              <a:t>  </a:t>
            </a:r>
            <a:r>
              <a:rPr lang="es-ES" u="sng" dirty="0">
                <a:latin typeface="Calibri" panose="020F0502020204030204" pitchFamily="34" charset="0"/>
                <a:ea typeface="Calibri" panose="020F0502020204030204" pitchFamily="34" charset="0"/>
                <a:cs typeface="Calibri" panose="020F0502020204030204" pitchFamily="34" charset="0"/>
              </a:rPr>
              <a:t>No es obligatorio almacenar el certificado</a:t>
            </a:r>
            <a:r>
              <a:rPr lang="es-ES" dirty="0">
                <a:latin typeface="Calibri" panose="020F0502020204030204" pitchFamily="34" charset="0"/>
                <a:ea typeface="Calibri" panose="020F0502020204030204" pitchFamily="34" charset="0"/>
                <a:cs typeface="Calibri" panose="020F0502020204030204" pitchFamily="34" charset="0"/>
              </a:rPr>
              <a:t>. Pueden dejar la casilla sin marcar y seleccionar manualmente su certificado cada vez que tengan que autorizar una propuesta.</a:t>
            </a:r>
          </a:p>
        </p:txBody>
      </p:sp>
      <p:pic>
        <p:nvPicPr>
          <p:cNvPr id="6" name="Imagen 2">
            <a:extLst>
              <a:ext uri="{FF2B5EF4-FFF2-40B4-BE49-F238E27FC236}">
                <a16:creationId xmlns:a16="http://schemas.microsoft.com/office/drawing/2014/main" id="{270D4340-9C0B-B622-469F-F05D83E83B0E}"/>
              </a:ext>
            </a:extLst>
          </p:cNvPr>
          <p:cNvPicPr/>
          <p:nvPr/>
        </p:nvPicPr>
        <p:blipFill>
          <a:blip r:embed="rId2"/>
          <a:stretch/>
        </p:blipFill>
        <p:spPr>
          <a:xfrm>
            <a:off x="396720" y="332640"/>
            <a:ext cx="2224800" cy="566640"/>
          </a:xfrm>
          <a:prstGeom prst="rect">
            <a:avLst/>
          </a:prstGeom>
          <a:ln>
            <a:noFill/>
          </a:ln>
        </p:spPr>
      </p:pic>
    </p:spTree>
    <p:extLst>
      <p:ext uri="{BB962C8B-B14F-4D97-AF65-F5344CB8AC3E}">
        <p14:creationId xmlns:p14="http://schemas.microsoft.com/office/powerpoint/2010/main" val="1792326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48BE6B38-ED8E-D13E-AE8F-E0BB5463EA65}"/>
              </a:ext>
            </a:extLst>
          </p:cNvPr>
          <p:cNvSpPr>
            <a:spLocks noGrp="1"/>
          </p:cNvSpPr>
          <p:nvPr>
            <p:ph type="subTitle"/>
          </p:nvPr>
        </p:nvSpPr>
        <p:spPr>
          <a:xfrm>
            <a:off x="457200" y="1517904"/>
            <a:ext cx="8229240" cy="1955125"/>
          </a:xfrm>
        </p:spPr>
        <p:txBody>
          <a:bodyPr/>
          <a:lstStyle/>
          <a:p>
            <a:pPr marL="0" indent="0">
              <a:buNone/>
            </a:pPr>
            <a:endParaRPr lang="es-ES" dirty="0"/>
          </a:p>
          <a:p>
            <a:endParaRPr lang="es-ES" dirty="0"/>
          </a:p>
        </p:txBody>
      </p:sp>
      <p:sp>
        <p:nvSpPr>
          <p:cNvPr id="11" name="CuadroTexto 10">
            <a:extLst>
              <a:ext uri="{FF2B5EF4-FFF2-40B4-BE49-F238E27FC236}">
                <a16:creationId xmlns:a16="http://schemas.microsoft.com/office/drawing/2014/main" id="{E86A5241-1ED3-9BF1-69FA-601221E034DC}"/>
              </a:ext>
            </a:extLst>
          </p:cNvPr>
          <p:cNvSpPr txBox="1"/>
          <p:nvPr/>
        </p:nvSpPr>
        <p:spPr>
          <a:xfrm>
            <a:off x="390813" y="5400148"/>
            <a:ext cx="8295627" cy="646331"/>
          </a:xfrm>
          <a:prstGeom prst="rect">
            <a:avLst/>
          </a:prstGeom>
          <a:noFill/>
        </p:spPr>
        <p:txBody>
          <a:bodyPr wrap="square" rtlCol="0">
            <a:spAutoFit/>
          </a:bodyPr>
          <a:lstStyle/>
          <a:p>
            <a:r>
              <a:rPr lang="es-ES" dirty="0">
                <a:latin typeface="Calibri" panose="020F0502020204030204" pitchFamily="34" charset="0"/>
                <a:ea typeface="Calibri" panose="020F0502020204030204" pitchFamily="34" charset="0"/>
                <a:cs typeface="Calibri" panose="020F0502020204030204" pitchFamily="34" charset="0"/>
              </a:rPr>
              <a:t>Una vez introducida la contraseña marcarán la casilla de aceptar y a continuación aparecerá el siguiente mensaje indicando que se ha firmado correctamente</a:t>
            </a:r>
          </a:p>
        </p:txBody>
      </p:sp>
      <p:pic>
        <p:nvPicPr>
          <p:cNvPr id="13" name="Imagen 2">
            <a:extLst>
              <a:ext uri="{FF2B5EF4-FFF2-40B4-BE49-F238E27FC236}">
                <a16:creationId xmlns:a16="http://schemas.microsoft.com/office/drawing/2014/main" id="{17085CEE-355B-FDC0-752E-01FDF4E66B7D}"/>
              </a:ext>
            </a:extLst>
          </p:cNvPr>
          <p:cNvPicPr/>
          <p:nvPr/>
        </p:nvPicPr>
        <p:blipFill>
          <a:blip r:embed="rId2"/>
          <a:stretch/>
        </p:blipFill>
        <p:spPr>
          <a:xfrm>
            <a:off x="396720" y="332640"/>
            <a:ext cx="2224800" cy="566640"/>
          </a:xfrm>
          <a:prstGeom prst="rect">
            <a:avLst/>
          </a:prstGeom>
          <a:ln>
            <a:noFill/>
          </a:ln>
        </p:spPr>
      </p:pic>
      <p:sp>
        <p:nvSpPr>
          <p:cNvPr id="16" name="TextShape 2">
            <a:extLst>
              <a:ext uri="{FF2B5EF4-FFF2-40B4-BE49-F238E27FC236}">
                <a16:creationId xmlns:a16="http://schemas.microsoft.com/office/drawing/2014/main" id="{06E97808-CC7C-A9E4-8F05-AFC769C6FF72}"/>
              </a:ext>
            </a:extLst>
          </p:cNvPr>
          <p:cNvSpPr txBox="1"/>
          <p:nvPr/>
        </p:nvSpPr>
        <p:spPr>
          <a:xfrm>
            <a:off x="6553080" y="6356520"/>
            <a:ext cx="2133360" cy="364680"/>
          </a:xfrm>
          <a:prstGeom prst="rect">
            <a:avLst/>
          </a:prstGeom>
          <a:noFill/>
          <a:ln>
            <a:noFill/>
          </a:ln>
        </p:spPr>
        <p:txBody>
          <a:bodyPr anchor="ctr">
            <a:noAutofit/>
          </a:bodyPr>
          <a:lstStyle/>
          <a:p>
            <a:pPr algn="r">
              <a:lnSpc>
                <a:spcPct val="100000"/>
              </a:lnSpc>
            </a:pPr>
            <a:fld id="{CA3409E8-2B2F-44EE-A6C3-D665A909920F}" type="slidenum">
              <a:rPr lang="es-ES" sz="1200" b="0" strike="noStrike" spc="-1">
                <a:solidFill>
                  <a:srgbClr val="8B8B8B"/>
                </a:solidFill>
                <a:latin typeface="Calibri"/>
              </a:rPr>
              <a:t>23</a:t>
            </a:fld>
            <a:endParaRPr lang="es-ES" sz="1200" b="0" strike="noStrike" spc="-1" dirty="0">
              <a:latin typeface="Times New Roman"/>
            </a:endParaRPr>
          </a:p>
        </p:txBody>
      </p:sp>
      <p:pic>
        <p:nvPicPr>
          <p:cNvPr id="5" name="Imagen 4">
            <a:extLst>
              <a:ext uri="{FF2B5EF4-FFF2-40B4-BE49-F238E27FC236}">
                <a16:creationId xmlns:a16="http://schemas.microsoft.com/office/drawing/2014/main" id="{A2166AEE-BFB1-3B80-440F-610E38789606}"/>
              </a:ext>
            </a:extLst>
          </p:cNvPr>
          <p:cNvPicPr>
            <a:picLocks noChangeAspect="1"/>
          </p:cNvPicPr>
          <p:nvPr/>
        </p:nvPicPr>
        <p:blipFill>
          <a:blip r:embed="rId3"/>
          <a:stretch>
            <a:fillRect/>
          </a:stretch>
        </p:blipFill>
        <p:spPr>
          <a:xfrm>
            <a:off x="457200" y="1097614"/>
            <a:ext cx="8147304" cy="4104199"/>
          </a:xfrm>
          <a:prstGeom prst="rect">
            <a:avLst/>
          </a:prstGeom>
        </p:spPr>
      </p:pic>
    </p:spTree>
    <p:extLst>
      <p:ext uri="{BB962C8B-B14F-4D97-AF65-F5344CB8AC3E}">
        <p14:creationId xmlns:p14="http://schemas.microsoft.com/office/powerpoint/2010/main" val="2667371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1E89B5F-6C95-6CBF-56F6-364D0E0C17FE}"/>
              </a:ext>
            </a:extLst>
          </p:cNvPr>
          <p:cNvPicPr>
            <a:picLocks noChangeAspect="1"/>
          </p:cNvPicPr>
          <p:nvPr/>
        </p:nvPicPr>
        <p:blipFill>
          <a:blip r:embed="rId2"/>
          <a:stretch>
            <a:fillRect/>
          </a:stretch>
        </p:blipFill>
        <p:spPr>
          <a:xfrm>
            <a:off x="603504" y="1676891"/>
            <a:ext cx="7465151" cy="3444740"/>
          </a:xfrm>
          <a:prstGeom prst="rect">
            <a:avLst/>
          </a:prstGeom>
        </p:spPr>
      </p:pic>
      <p:pic>
        <p:nvPicPr>
          <p:cNvPr id="7" name="Imagen 2">
            <a:extLst>
              <a:ext uri="{FF2B5EF4-FFF2-40B4-BE49-F238E27FC236}">
                <a16:creationId xmlns:a16="http://schemas.microsoft.com/office/drawing/2014/main" id="{BDAA165F-7FE6-76A7-B541-D02569D3194A}"/>
              </a:ext>
            </a:extLst>
          </p:cNvPr>
          <p:cNvPicPr/>
          <p:nvPr/>
        </p:nvPicPr>
        <p:blipFill>
          <a:blip r:embed="rId3"/>
          <a:stretch/>
        </p:blipFill>
        <p:spPr>
          <a:xfrm>
            <a:off x="396720" y="332640"/>
            <a:ext cx="2224800" cy="566640"/>
          </a:xfrm>
          <a:prstGeom prst="rect">
            <a:avLst/>
          </a:prstGeom>
          <a:ln>
            <a:noFill/>
          </a:ln>
        </p:spPr>
      </p:pic>
      <p:sp>
        <p:nvSpPr>
          <p:cNvPr id="10" name="TextShape 2">
            <a:extLst>
              <a:ext uri="{FF2B5EF4-FFF2-40B4-BE49-F238E27FC236}">
                <a16:creationId xmlns:a16="http://schemas.microsoft.com/office/drawing/2014/main" id="{32829ED6-9A17-098C-3066-375EA8B1118D}"/>
              </a:ext>
            </a:extLst>
          </p:cNvPr>
          <p:cNvSpPr txBox="1"/>
          <p:nvPr/>
        </p:nvSpPr>
        <p:spPr>
          <a:xfrm>
            <a:off x="6553080" y="6356520"/>
            <a:ext cx="2133360" cy="364680"/>
          </a:xfrm>
          <a:prstGeom prst="rect">
            <a:avLst/>
          </a:prstGeom>
          <a:noFill/>
          <a:ln>
            <a:noFill/>
          </a:ln>
        </p:spPr>
        <p:txBody>
          <a:bodyPr anchor="ctr">
            <a:noAutofit/>
          </a:bodyPr>
          <a:lstStyle/>
          <a:p>
            <a:pPr algn="r">
              <a:lnSpc>
                <a:spcPct val="100000"/>
              </a:lnSpc>
            </a:pPr>
            <a:fld id="{CA3409E8-2B2F-44EE-A6C3-D665A909920F}" type="slidenum">
              <a:rPr lang="es-ES" sz="1200" b="0" strike="noStrike" spc="-1">
                <a:solidFill>
                  <a:srgbClr val="8B8B8B"/>
                </a:solidFill>
                <a:latin typeface="Calibri"/>
              </a:rPr>
              <a:t>24</a:t>
            </a:fld>
            <a:endParaRPr lang="es-ES" sz="1200" b="0" strike="noStrike" spc="-1" dirty="0">
              <a:latin typeface="Times New Roman"/>
            </a:endParaRPr>
          </a:p>
        </p:txBody>
      </p:sp>
    </p:spTree>
    <p:extLst>
      <p:ext uri="{BB962C8B-B14F-4D97-AF65-F5344CB8AC3E}">
        <p14:creationId xmlns:p14="http://schemas.microsoft.com/office/powerpoint/2010/main" val="3048254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E0AED3C-B656-57F9-963F-AAF7324C65AD}"/>
              </a:ext>
            </a:extLst>
          </p:cNvPr>
          <p:cNvSpPr txBox="1"/>
          <p:nvPr/>
        </p:nvSpPr>
        <p:spPr>
          <a:xfrm>
            <a:off x="713232" y="1197864"/>
            <a:ext cx="7648343" cy="2031325"/>
          </a:xfrm>
          <a:prstGeom prst="rect">
            <a:avLst/>
          </a:prstGeom>
          <a:noFill/>
        </p:spPr>
        <p:txBody>
          <a:bodyPr wrap="square" rtlCol="0">
            <a:spAutoFit/>
          </a:bodyPr>
          <a:lstStyle/>
          <a:p>
            <a:r>
              <a:rPr lang="es-ES" dirty="0">
                <a:latin typeface="Calibri" panose="020F0502020204030204" pitchFamily="34" charset="0"/>
                <a:ea typeface="Calibri" panose="020F0502020204030204" pitchFamily="34" charset="0"/>
                <a:cs typeface="Calibri" panose="020F0502020204030204" pitchFamily="34" charset="0"/>
              </a:rPr>
              <a:t>IMPORTANTE</a:t>
            </a:r>
          </a:p>
          <a:p>
            <a:endParaRPr lang="es-ES"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s-ES" dirty="0">
                <a:latin typeface="Calibri" panose="020F0502020204030204" pitchFamily="34" charset="0"/>
                <a:ea typeface="Calibri" panose="020F0502020204030204" pitchFamily="34" charset="0"/>
                <a:cs typeface="Calibri" panose="020F0502020204030204" pitchFamily="34" charset="0"/>
              </a:rPr>
              <a:t> Si utiliza ordenador MAC, deberá abrir FUNDANET desde el navegador CHROME puesto que si lo abre en EDGE, no funcionará </a:t>
            </a:r>
          </a:p>
          <a:p>
            <a:pPr marL="285750" indent="-285750">
              <a:buFont typeface="Arial" panose="020B0604020202020204" pitchFamily="34" charset="0"/>
              <a:buChar char="•"/>
            </a:pPr>
            <a:r>
              <a:rPr lang="es-ES" dirty="0">
                <a:latin typeface="Calibri" panose="020F0502020204030204" pitchFamily="34" charset="0"/>
                <a:ea typeface="Calibri" panose="020F0502020204030204" pitchFamily="34" charset="0"/>
                <a:cs typeface="Calibri" panose="020F0502020204030204" pitchFamily="34" charset="0"/>
              </a:rPr>
              <a:t>Pueden aparecer errores por introducir erróneamente la contraseña o el certificado, tendrán que repetir el proceso con los datos de usuario y contraseña correctos</a:t>
            </a:r>
          </a:p>
        </p:txBody>
      </p:sp>
      <p:pic>
        <p:nvPicPr>
          <p:cNvPr id="5" name="Imagen 2">
            <a:extLst>
              <a:ext uri="{FF2B5EF4-FFF2-40B4-BE49-F238E27FC236}">
                <a16:creationId xmlns:a16="http://schemas.microsoft.com/office/drawing/2014/main" id="{4B73C08F-47BC-8209-A38C-FE7EAE43C71F}"/>
              </a:ext>
            </a:extLst>
          </p:cNvPr>
          <p:cNvPicPr/>
          <p:nvPr/>
        </p:nvPicPr>
        <p:blipFill>
          <a:blip r:embed="rId2"/>
          <a:stretch/>
        </p:blipFill>
        <p:spPr>
          <a:xfrm>
            <a:off x="396720" y="332640"/>
            <a:ext cx="2224800" cy="566640"/>
          </a:xfrm>
          <a:prstGeom prst="rect">
            <a:avLst/>
          </a:prstGeom>
          <a:ln>
            <a:noFill/>
          </a:ln>
        </p:spPr>
      </p:pic>
      <p:sp>
        <p:nvSpPr>
          <p:cNvPr id="7" name="TextShape 2">
            <a:extLst>
              <a:ext uri="{FF2B5EF4-FFF2-40B4-BE49-F238E27FC236}">
                <a16:creationId xmlns:a16="http://schemas.microsoft.com/office/drawing/2014/main" id="{19E26D61-E916-E094-93B4-DECB7932DF66}"/>
              </a:ext>
            </a:extLst>
          </p:cNvPr>
          <p:cNvSpPr txBox="1"/>
          <p:nvPr/>
        </p:nvSpPr>
        <p:spPr>
          <a:xfrm>
            <a:off x="6553080" y="6356520"/>
            <a:ext cx="2133360" cy="364680"/>
          </a:xfrm>
          <a:prstGeom prst="rect">
            <a:avLst/>
          </a:prstGeom>
          <a:noFill/>
          <a:ln>
            <a:noFill/>
          </a:ln>
        </p:spPr>
        <p:txBody>
          <a:bodyPr anchor="ctr">
            <a:noAutofit/>
          </a:bodyPr>
          <a:lstStyle/>
          <a:p>
            <a:pPr algn="r">
              <a:lnSpc>
                <a:spcPct val="100000"/>
              </a:lnSpc>
            </a:pPr>
            <a:fld id="{CA3409E8-2B2F-44EE-A6C3-D665A909920F}" type="slidenum">
              <a:rPr lang="es-ES" sz="1200" b="0" strike="noStrike" spc="-1">
                <a:solidFill>
                  <a:srgbClr val="8B8B8B"/>
                </a:solidFill>
                <a:latin typeface="Calibri"/>
              </a:rPr>
              <a:t>25</a:t>
            </a:fld>
            <a:endParaRPr lang="es-ES" sz="1200" b="0" strike="noStrike" spc="-1" dirty="0">
              <a:latin typeface="Times New Roman"/>
            </a:endParaRPr>
          </a:p>
        </p:txBody>
      </p:sp>
    </p:spTree>
    <p:extLst>
      <p:ext uri="{BB962C8B-B14F-4D97-AF65-F5344CB8AC3E}">
        <p14:creationId xmlns:p14="http://schemas.microsoft.com/office/powerpoint/2010/main" val="1734152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CustomShape 1"/>
          <p:cNvSpPr/>
          <p:nvPr/>
        </p:nvSpPr>
        <p:spPr>
          <a:xfrm>
            <a:off x="429840" y="1124640"/>
            <a:ext cx="5804640" cy="1461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0" strike="noStrike" spc="-1">
                <a:solidFill>
                  <a:srgbClr val="000000"/>
                </a:solidFill>
                <a:latin typeface="Calibri"/>
              </a:rPr>
              <a:t>Una vez se autorice la compra, se generará el pedido y el solicitante recibirá un email informativo. La solicitud pasará a estado “Pedido Abierto”. Desde ese momento, el solicitante podrá enviar el pedido en firme al proveedor.</a:t>
            </a:r>
            <a:endParaRPr lang="es-ES" sz="1800" b="0" strike="noStrike" spc="-1">
              <a:latin typeface="Arial"/>
            </a:endParaRPr>
          </a:p>
          <a:p>
            <a:pPr>
              <a:lnSpc>
                <a:spcPct val="100000"/>
              </a:lnSpc>
            </a:pPr>
            <a:endParaRPr lang="es-ES" sz="1800" b="0" strike="noStrike" spc="-1">
              <a:latin typeface="Arial"/>
            </a:endParaRPr>
          </a:p>
        </p:txBody>
      </p:sp>
      <p:sp>
        <p:nvSpPr>
          <p:cNvPr id="243"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B240EA0F-EFB4-4199-8C80-3B7F5173D986}" type="slidenum">
              <a:rPr lang="es-ES" sz="1200" b="0" strike="noStrike" spc="-1">
                <a:solidFill>
                  <a:srgbClr val="8B8B8B"/>
                </a:solidFill>
                <a:latin typeface="Calibri"/>
              </a:rPr>
              <a:t>26</a:t>
            </a:fld>
            <a:endParaRPr lang="es-ES" sz="1200" b="0" strike="noStrike" spc="-1">
              <a:latin typeface="Times New Roman"/>
            </a:endParaRPr>
          </a:p>
        </p:txBody>
      </p:sp>
      <p:pic>
        <p:nvPicPr>
          <p:cNvPr id="244" name="Imagen 2"/>
          <p:cNvPicPr/>
          <p:nvPr/>
        </p:nvPicPr>
        <p:blipFill>
          <a:blip r:embed="rId2"/>
          <a:stretch/>
        </p:blipFill>
        <p:spPr>
          <a:xfrm>
            <a:off x="396720" y="332640"/>
            <a:ext cx="2224800" cy="566640"/>
          </a:xfrm>
          <a:prstGeom prst="rect">
            <a:avLst/>
          </a:prstGeom>
          <a:ln>
            <a:noFill/>
          </a:ln>
        </p:spPr>
      </p:pic>
      <p:pic>
        <p:nvPicPr>
          <p:cNvPr id="245" name="Imagen 6"/>
          <p:cNvPicPr/>
          <p:nvPr/>
        </p:nvPicPr>
        <p:blipFill>
          <a:blip r:embed="rId3"/>
          <a:stretch/>
        </p:blipFill>
        <p:spPr>
          <a:xfrm>
            <a:off x="396720" y="2997000"/>
            <a:ext cx="8162640" cy="2664000"/>
          </a:xfrm>
          <a:prstGeom prst="rect">
            <a:avLst/>
          </a:prstGeom>
          <a:ln>
            <a:noFill/>
          </a:ln>
        </p:spPr>
      </p:pic>
      <p:pic>
        <p:nvPicPr>
          <p:cNvPr id="246" name="Imagen 5"/>
          <p:cNvPicPr/>
          <p:nvPr/>
        </p:nvPicPr>
        <p:blipFill>
          <a:blip r:embed="rId4"/>
          <a:stretch/>
        </p:blipFill>
        <p:spPr>
          <a:xfrm>
            <a:off x="6696000" y="216000"/>
            <a:ext cx="2327040" cy="1872000"/>
          </a:xfrm>
          <a:prstGeom prst="rect">
            <a:avLst/>
          </a:prstGeom>
          <a:ln>
            <a:noFill/>
          </a:ln>
        </p:spPr>
      </p:pic>
      <p:pic>
        <p:nvPicPr>
          <p:cNvPr id="247" name="Imagen 246"/>
          <p:cNvPicPr/>
          <p:nvPr/>
        </p:nvPicPr>
        <p:blipFill>
          <a:blip r:embed="rId5"/>
          <a:stretch/>
        </p:blipFill>
        <p:spPr>
          <a:xfrm>
            <a:off x="7325640" y="288000"/>
            <a:ext cx="1224000" cy="1008000"/>
          </a:xfrm>
          <a:prstGeom prst="rect">
            <a:avLst/>
          </a:prstGeom>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CustomShape 1"/>
          <p:cNvSpPr/>
          <p:nvPr/>
        </p:nvSpPr>
        <p:spPr>
          <a:xfrm>
            <a:off x="467640" y="837720"/>
            <a:ext cx="5580720" cy="1735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indent="-216000">
              <a:lnSpc>
                <a:spcPct val="100000"/>
              </a:lnSpc>
              <a:buClr>
                <a:srgbClr val="000000"/>
              </a:buClr>
              <a:buFont typeface="Arial"/>
              <a:buChar char="•"/>
            </a:pPr>
            <a:r>
              <a:rPr lang="es-ES" sz="1800" b="0" strike="noStrike" spc="-1" dirty="0">
                <a:solidFill>
                  <a:srgbClr val="000000"/>
                </a:solidFill>
                <a:latin typeface="Calibri"/>
              </a:rPr>
              <a:t> Para enviar el pedido al proveedor se podrá hacer desde:</a:t>
            </a:r>
            <a:endParaRPr lang="es-ES" sz="1800" b="0" strike="noStrike" spc="-1" dirty="0">
              <a:latin typeface="Arial"/>
            </a:endParaRPr>
          </a:p>
          <a:p>
            <a:pPr marL="457200" lvl="1" indent="-216000">
              <a:lnSpc>
                <a:spcPct val="100000"/>
              </a:lnSpc>
              <a:buClr>
                <a:srgbClr val="000000"/>
              </a:buClr>
              <a:buFont typeface="Wingdings" charset="2"/>
              <a:buChar char=""/>
            </a:pPr>
            <a:r>
              <a:rPr lang="es-ES" sz="1800" b="0" strike="noStrike" spc="-1" dirty="0">
                <a:solidFill>
                  <a:srgbClr val="000000"/>
                </a:solidFill>
                <a:latin typeface="Calibri"/>
              </a:rPr>
              <a:t> El propio pedido: Desde el botón de “Enviar email Pedido”</a:t>
            </a:r>
            <a:endParaRPr lang="es-ES" sz="1800" b="0" strike="noStrike" spc="-1" dirty="0">
              <a:latin typeface="Arial"/>
            </a:endParaRPr>
          </a:p>
          <a:p>
            <a:pPr marL="457200" lvl="1" indent="-216000">
              <a:lnSpc>
                <a:spcPct val="100000"/>
              </a:lnSpc>
              <a:buClr>
                <a:srgbClr val="000000"/>
              </a:buClr>
              <a:buFont typeface="Wingdings" charset="2"/>
              <a:buChar char=""/>
            </a:pPr>
            <a:r>
              <a:rPr lang="es-ES" sz="1800" b="0" strike="noStrike" spc="-1" dirty="0">
                <a:solidFill>
                  <a:srgbClr val="000000"/>
                </a:solidFill>
                <a:latin typeface="Calibri"/>
              </a:rPr>
              <a:t> El menú emergente del pedido, con el botón de “Enviar email Pedido”</a:t>
            </a:r>
            <a:endParaRPr lang="es-ES" sz="1800" b="0" strike="noStrike" spc="-1" dirty="0">
              <a:latin typeface="Arial"/>
            </a:endParaRPr>
          </a:p>
        </p:txBody>
      </p:sp>
      <p:sp>
        <p:nvSpPr>
          <p:cNvPr id="249"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38F18CE5-1211-4838-8C36-7EF1555D0F1A}" type="slidenum">
              <a:rPr lang="es-ES" sz="1200" b="0" strike="noStrike" spc="-1">
                <a:solidFill>
                  <a:srgbClr val="8B8B8B"/>
                </a:solidFill>
                <a:latin typeface="Calibri"/>
              </a:rPr>
              <a:t>27</a:t>
            </a:fld>
            <a:endParaRPr lang="es-ES" sz="1200" b="0" strike="noStrike" spc="-1">
              <a:latin typeface="Times New Roman"/>
            </a:endParaRPr>
          </a:p>
        </p:txBody>
      </p:sp>
      <p:sp>
        <p:nvSpPr>
          <p:cNvPr id="250" name="CustomShape 3"/>
          <p:cNvSpPr/>
          <p:nvPr/>
        </p:nvSpPr>
        <p:spPr>
          <a:xfrm>
            <a:off x="336960" y="2646000"/>
            <a:ext cx="914040" cy="143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51" name="CustomShape 4"/>
          <p:cNvSpPr/>
          <p:nvPr/>
        </p:nvSpPr>
        <p:spPr>
          <a:xfrm>
            <a:off x="2051640" y="2654280"/>
            <a:ext cx="914040" cy="143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52" name="CustomShape 5"/>
          <p:cNvSpPr/>
          <p:nvPr/>
        </p:nvSpPr>
        <p:spPr>
          <a:xfrm>
            <a:off x="3580560" y="2715120"/>
            <a:ext cx="914040" cy="143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53" name="Imagen 2"/>
          <p:cNvPicPr/>
          <p:nvPr/>
        </p:nvPicPr>
        <p:blipFill>
          <a:blip r:embed="rId2"/>
          <a:stretch/>
        </p:blipFill>
        <p:spPr>
          <a:xfrm>
            <a:off x="190440" y="197640"/>
            <a:ext cx="2224800" cy="566640"/>
          </a:xfrm>
          <a:prstGeom prst="rect">
            <a:avLst/>
          </a:prstGeom>
          <a:ln>
            <a:noFill/>
          </a:ln>
        </p:spPr>
      </p:pic>
      <p:pic>
        <p:nvPicPr>
          <p:cNvPr id="254" name="Imagen 3"/>
          <p:cNvPicPr/>
          <p:nvPr/>
        </p:nvPicPr>
        <p:blipFill>
          <a:blip r:embed="rId3"/>
          <a:stretch/>
        </p:blipFill>
        <p:spPr>
          <a:xfrm>
            <a:off x="336960" y="2610000"/>
            <a:ext cx="8349480" cy="1316160"/>
          </a:xfrm>
          <a:prstGeom prst="rect">
            <a:avLst/>
          </a:prstGeom>
          <a:ln>
            <a:noFill/>
          </a:ln>
        </p:spPr>
      </p:pic>
      <p:pic>
        <p:nvPicPr>
          <p:cNvPr id="255" name="Imagen 11"/>
          <p:cNvPicPr/>
          <p:nvPr/>
        </p:nvPicPr>
        <p:blipFill>
          <a:blip r:embed="rId4"/>
          <a:stretch/>
        </p:blipFill>
        <p:spPr>
          <a:xfrm>
            <a:off x="800640" y="4075920"/>
            <a:ext cx="7143480" cy="2304720"/>
          </a:xfrm>
          <a:prstGeom prst="rect">
            <a:avLst/>
          </a:prstGeom>
          <a:ln>
            <a:noFill/>
          </a:ln>
        </p:spPr>
      </p:pic>
      <p:sp>
        <p:nvSpPr>
          <p:cNvPr id="256" name="CustomShape 6"/>
          <p:cNvSpPr/>
          <p:nvPr/>
        </p:nvSpPr>
        <p:spPr>
          <a:xfrm>
            <a:off x="7098840" y="5445360"/>
            <a:ext cx="845280" cy="43164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57" name="CustomShape 7"/>
          <p:cNvSpPr/>
          <p:nvPr/>
        </p:nvSpPr>
        <p:spPr>
          <a:xfrm>
            <a:off x="4510080" y="3012480"/>
            <a:ext cx="508680" cy="71640"/>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58" name="CustomShape 8"/>
          <p:cNvSpPr/>
          <p:nvPr/>
        </p:nvSpPr>
        <p:spPr>
          <a:xfrm>
            <a:off x="4170240" y="2646000"/>
            <a:ext cx="1656000" cy="65376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59" name="Imagen 258"/>
          <p:cNvPicPr/>
          <p:nvPr/>
        </p:nvPicPr>
        <p:blipFill>
          <a:blip r:embed="rId5"/>
          <a:stretch/>
        </p:blipFill>
        <p:spPr>
          <a:xfrm>
            <a:off x="6624000" y="216000"/>
            <a:ext cx="2232000" cy="2016000"/>
          </a:xfrm>
          <a:prstGeom prst="rect">
            <a:avLst/>
          </a:prstGeom>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CustomShape 1"/>
          <p:cNvSpPr/>
          <p:nvPr/>
        </p:nvSpPr>
        <p:spPr>
          <a:xfrm>
            <a:off x="539640" y="2637000"/>
            <a:ext cx="7599600" cy="2559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0" strike="noStrike" spc="-1" dirty="0">
                <a:solidFill>
                  <a:srgbClr val="000000"/>
                </a:solidFill>
                <a:latin typeface="Calibri"/>
              </a:rPr>
              <a:t>Para enviar el pedido al proveedor se deberá tener en cuenta lo siguiente: </a:t>
            </a:r>
            <a:endParaRPr lang="es-ES" sz="1800" b="0" strike="noStrike" spc="-1" dirty="0">
              <a:latin typeface="Arial"/>
            </a:endParaRPr>
          </a:p>
          <a:p>
            <a:pPr algn="just">
              <a:lnSpc>
                <a:spcPct val="100000"/>
              </a:lnSpc>
            </a:pPr>
            <a:endParaRPr lang="es-ES" sz="1800" b="0" strike="noStrike" spc="-1" dirty="0">
              <a:latin typeface="Arial"/>
            </a:endParaRPr>
          </a:p>
          <a:p>
            <a:pPr marL="285840" indent="-285480" algn="just">
              <a:lnSpc>
                <a:spcPct val="100000"/>
              </a:lnSpc>
              <a:buClr>
                <a:srgbClr val="000000"/>
              </a:buClr>
              <a:buFont typeface="Arial"/>
              <a:buChar char="•"/>
            </a:pPr>
            <a:r>
              <a:rPr lang="es-ES" sz="1800" b="0" strike="noStrike" spc="-1" dirty="0">
                <a:solidFill>
                  <a:srgbClr val="000000"/>
                </a:solidFill>
                <a:latin typeface="Calibri"/>
              </a:rPr>
              <a:t> Se seleccionará una plantilla de correo a usar en función del idioma.</a:t>
            </a:r>
            <a:endParaRPr lang="es-ES" sz="1800" b="0" strike="noStrike" spc="-1" dirty="0">
              <a:latin typeface="Arial"/>
            </a:endParaRPr>
          </a:p>
          <a:p>
            <a:pPr algn="just">
              <a:lnSpc>
                <a:spcPct val="100000"/>
              </a:lnSpc>
            </a:pPr>
            <a:endParaRPr lang="es-ES" sz="1800" b="0" strike="noStrike" spc="-1" dirty="0">
              <a:latin typeface="Arial"/>
            </a:endParaRPr>
          </a:p>
          <a:p>
            <a:pPr marL="285840" indent="-285480" algn="just">
              <a:lnSpc>
                <a:spcPct val="100000"/>
              </a:lnSpc>
              <a:buClr>
                <a:srgbClr val="000000"/>
              </a:buClr>
              <a:buFont typeface="Arial"/>
              <a:buChar char="•"/>
            </a:pPr>
            <a:r>
              <a:rPr lang="es-ES" sz="1800" b="0" strike="noStrike" spc="-1" dirty="0">
                <a:solidFill>
                  <a:srgbClr val="000000"/>
                </a:solidFill>
                <a:latin typeface="Calibri"/>
              </a:rPr>
              <a:t>En el cuerpo del correo </a:t>
            </a:r>
            <a:r>
              <a:rPr lang="es-ES" sz="1800" b="1" strike="noStrike" spc="-1" dirty="0">
                <a:solidFill>
                  <a:srgbClr val="000000"/>
                </a:solidFill>
                <a:latin typeface="Calibri"/>
              </a:rPr>
              <a:t>se deberá indicar de manera obligatoria los datos de contacto del solicitante del suministro: nombre, dirección de correo electrónico y teléfono. Además indicarán la dirección de entrega ampliada</a:t>
            </a:r>
            <a:r>
              <a:rPr lang="es-ES" sz="1800" b="0" strike="noStrike" spc="-1" dirty="0">
                <a:solidFill>
                  <a:srgbClr val="000000"/>
                </a:solidFill>
                <a:latin typeface="Calibri"/>
              </a:rPr>
              <a:t>  (Departamento, laboratorio, servicio...)</a:t>
            </a:r>
            <a:endParaRPr lang="es-ES" sz="1800" b="0" strike="noStrike" spc="-1" dirty="0">
              <a:latin typeface="Arial"/>
            </a:endParaRPr>
          </a:p>
          <a:p>
            <a:pPr>
              <a:lnSpc>
                <a:spcPct val="100000"/>
              </a:lnSpc>
            </a:pPr>
            <a:endParaRPr lang="es-ES" sz="1800" b="0" strike="noStrike" spc="-1" dirty="0">
              <a:latin typeface="Arial"/>
            </a:endParaRPr>
          </a:p>
        </p:txBody>
      </p:sp>
      <p:sp>
        <p:nvSpPr>
          <p:cNvPr id="261"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4F0727D3-407D-4896-9954-C218134A8461}" type="slidenum">
              <a:rPr lang="es-ES" sz="1200" b="0" strike="noStrike" spc="-1">
                <a:solidFill>
                  <a:srgbClr val="8B8B8B"/>
                </a:solidFill>
                <a:latin typeface="Calibri"/>
              </a:rPr>
              <a:t>28</a:t>
            </a:fld>
            <a:endParaRPr lang="es-ES" sz="1200" b="0" strike="noStrike" spc="-1">
              <a:latin typeface="Times New Roman"/>
            </a:endParaRPr>
          </a:p>
        </p:txBody>
      </p:sp>
      <p:pic>
        <p:nvPicPr>
          <p:cNvPr id="262" name="Imagen 5"/>
          <p:cNvPicPr/>
          <p:nvPr/>
        </p:nvPicPr>
        <p:blipFill>
          <a:blip r:embed="rId2"/>
          <a:stretch/>
        </p:blipFill>
        <p:spPr>
          <a:xfrm>
            <a:off x="428760" y="162720"/>
            <a:ext cx="2224800" cy="566640"/>
          </a:xfrm>
          <a:prstGeom prst="rect">
            <a:avLst/>
          </a:prstGeom>
          <a:ln>
            <a:noFill/>
          </a:ln>
        </p:spPr>
      </p:pic>
      <p:pic>
        <p:nvPicPr>
          <p:cNvPr id="263" name="Imagen 262"/>
          <p:cNvPicPr/>
          <p:nvPr/>
        </p:nvPicPr>
        <p:blipFill>
          <a:blip r:embed="rId3"/>
          <a:stretch/>
        </p:blipFill>
        <p:spPr>
          <a:xfrm>
            <a:off x="6697080" y="288000"/>
            <a:ext cx="2158920" cy="1872000"/>
          </a:xfrm>
          <a:prstGeom prst="rect">
            <a:avLst/>
          </a:prstGeom>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DB9F92EB-0A29-452E-A7A1-BA827FCCCD90}" type="slidenum">
              <a:rPr lang="es-ES" sz="1200" b="0" strike="noStrike" spc="-1">
                <a:solidFill>
                  <a:srgbClr val="8B8B8B"/>
                </a:solidFill>
                <a:latin typeface="Calibri"/>
              </a:rPr>
              <a:t>29</a:t>
            </a:fld>
            <a:endParaRPr lang="es-ES" sz="1200" b="0" strike="noStrike" spc="-1">
              <a:latin typeface="Times New Roman"/>
            </a:endParaRPr>
          </a:p>
        </p:txBody>
      </p:sp>
      <p:pic>
        <p:nvPicPr>
          <p:cNvPr id="265" name="Imagen 2"/>
          <p:cNvPicPr/>
          <p:nvPr/>
        </p:nvPicPr>
        <p:blipFill>
          <a:blip r:embed="rId2"/>
          <a:stretch/>
        </p:blipFill>
        <p:spPr>
          <a:xfrm>
            <a:off x="339480" y="2061000"/>
            <a:ext cx="8358120" cy="3688200"/>
          </a:xfrm>
          <a:prstGeom prst="rect">
            <a:avLst/>
          </a:prstGeom>
          <a:ln>
            <a:noFill/>
          </a:ln>
        </p:spPr>
      </p:pic>
      <p:pic>
        <p:nvPicPr>
          <p:cNvPr id="266" name="Imagen 4"/>
          <p:cNvPicPr/>
          <p:nvPr/>
        </p:nvPicPr>
        <p:blipFill>
          <a:blip r:embed="rId3"/>
          <a:stretch/>
        </p:blipFill>
        <p:spPr>
          <a:xfrm>
            <a:off x="323640" y="225360"/>
            <a:ext cx="2224800" cy="566640"/>
          </a:xfrm>
          <a:prstGeom prst="rect">
            <a:avLst/>
          </a:prstGeom>
          <a:ln>
            <a:noFill/>
          </a:ln>
        </p:spPr>
      </p:pic>
      <p:pic>
        <p:nvPicPr>
          <p:cNvPr id="267" name="Imagen 266"/>
          <p:cNvPicPr/>
          <p:nvPr/>
        </p:nvPicPr>
        <p:blipFill>
          <a:blip r:embed="rId4"/>
          <a:stretch/>
        </p:blipFill>
        <p:spPr>
          <a:xfrm>
            <a:off x="6841080" y="216000"/>
            <a:ext cx="2086920" cy="1656000"/>
          </a:xfrm>
          <a:prstGeom prst="rect">
            <a:avLst/>
          </a:prstGeom>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CustomShape 1"/>
          <p:cNvSpPr/>
          <p:nvPr/>
        </p:nvSpPr>
        <p:spPr>
          <a:xfrm>
            <a:off x="489600" y="852840"/>
            <a:ext cx="8072280" cy="456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2400" b="1" u="sng" strike="noStrike" spc="-1">
                <a:solidFill>
                  <a:srgbClr val="0070C0"/>
                </a:solidFill>
                <a:uFillTx/>
                <a:latin typeface="Calibri"/>
              </a:rPr>
              <a:t>RECEPCION DEL PEDIDO</a:t>
            </a:r>
            <a:endParaRPr lang="es-ES" sz="2400" b="0" strike="noStrike" spc="-1">
              <a:latin typeface="Arial"/>
            </a:endParaRPr>
          </a:p>
        </p:txBody>
      </p:sp>
      <p:sp>
        <p:nvSpPr>
          <p:cNvPr id="269" name="CustomShape 2"/>
          <p:cNvSpPr/>
          <p:nvPr/>
        </p:nvSpPr>
        <p:spPr>
          <a:xfrm>
            <a:off x="577440" y="2691000"/>
            <a:ext cx="8072280" cy="3656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endParaRPr lang="es-ES" sz="1800" b="0" strike="noStrike" spc="-1" dirty="0">
              <a:latin typeface="Arial"/>
            </a:endParaRPr>
          </a:p>
          <a:p>
            <a:pPr algn="just">
              <a:lnSpc>
                <a:spcPct val="100000"/>
              </a:lnSpc>
            </a:pPr>
            <a:r>
              <a:rPr lang="es-ES" sz="1800" b="0" strike="noStrike" spc="-1" dirty="0">
                <a:solidFill>
                  <a:srgbClr val="000000"/>
                </a:solidFill>
                <a:latin typeface="Calibri"/>
              </a:rPr>
              <a:t>La recepción del pedido generará el correspondiente albarán. </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0" strike="noStrike" spc="-1" dirty="0">
                <a:solidFill>
                  <a:srgbClr val="000000"/>
                </a:solidFill>
                <a:latin typeface="Calibri"/>
              </a:rPr>
              <a:t>Para iniciar el proceso accederemos a la opción “</a:t>
            </a:r>
            <a:r>
              <a:rPr lang="es-ES" sz="1800" b="0" strike="noStrike" spc="-1" dirty="0" err="1">
                <a:solidFill>
                  <a:srgbClr val="000000"/>
                </a:solidFill>
                <a:latin typeface="Calibri"/>
              </a:rPr>
              <a:t>Recepcionar</a:t>
            </a:r>
            <a:r>
              <a:rPr lang="es-ES" sz="1800" b="0" strike="noStrike" spc="-1" dirty="0">
                <a:solidFill>
                  <a:srgbClr val="000000"/>
                </a:solidFill>
                <a:latin typeface="Calibri"/>
              </a:rPr>
              <a:t>”. Deberá realizarse línea por línea. Así podremos confirmar si el pedido se ha recibido total o parcialmente. Por lo tanto, un pedido puede quedar con algunas líneas cerradas y otras abiertas (pendientes de recibirse).</a:t>
            </a:r>
            <a:endParaRPr lang="es-ES" sz="1800" b="0" strike="noStrike" spc="-1" dirty="0">
              <a:latin typeface="Arial"/>
            </a:endParaRPr>
          </a:p>
          <a:p>
            <a:pPr algn="just">
              <a:lnSpc>
                <a:spcPct val="100000"/>
              </a:lnSpc>
            </a:pPr>
            <a:endParaRPr lang="es-ES" sz="1800" b="0" strike="noStrike" spc="-1" dirty="0">
              <a:latin typeface="Arial"/>
            </a:endParaRPr>
          </a:p>
          <a:p>
            <a:pPr algn="just">
              <a:lnSpc>
                <a:spcPct val="100000"/>
              </a:lnSpc>
            </a:pPr>
            <a:r>
              <a:rPr lang="es-ES" sz="1800" b="0" strike="noStrike" spc="-1" dirty="0">
                <a:solidFill>
                  <a:srgbClr val="000000"/>
                </a:solidFill>
                <a:latin typeface="Calibri"/>
              </a:rPr>
              <a:t>El solicitante deberá comprobar con el albarán emitido por el proveedor, que el servicio / artículo, las unidades recibidas, y los importes facturados son correctos, ya que este trámite implicará automáticamente la conformidad cuando se reciba la factura correspondiente, y los datos sean coincidentes.</a:t>
            </a:r>
            <a:endParaRPr lang="es-ES" sz="1800" b="0" strike="noStrike" spc="-1" dirty="0">
              <a:latin typeface="Arial"/>
            </a:endParaRPr>
          </a:p>
          <a:p>
            <a:pPr algn="just">
              <a:lnSpc>
                <a:spcPct val="100000"/>
              </a:lnSpc>
            </a:pPr>
            <a:endParaRPr lang="es-ES" sz="1800" b="0" strike="noStrike" spc="-1" dirty="0">
              <a:latin typeface="Arial"/>
            </a:endParaRPr>
          </a:p>
        </p:txBody>
      </p:sp>
      <p:sp>
        <p:nvSpPr>
          <p:cNvPr id="270" name="TextShape 3"/>
          <p:cNvSpPr txBox="1"/>
          <p:nvPr/>
        </p:nvSpPr>
        <p:spPr>
          <a:xfrm>
            <a:off x="6553080" y="6356520"/>
            <a:ext cx="2133360" cy="364680"/>
          </a:xfrm>
          <a:prstGeom prst="rect">
            <a:avLst/>
          </a:prstGeom>
          <a:noFill/>
          <a:ln>
            <a:noFill/>
          </a:ln>
        </p:spPr>
        <p:txBody>
          <a:bodyPr anchor="ctr">
            <a:noAutofit/>
          </a:bodyPr>
          <a:lstStyle/>
          <a:p>
            <a:pPr algn="r">
              <a:lnSpc>
                <a:spcPct val="100000"/>
              </a:lnSpc>
            </a:pPr>
            <a:fld id="{87BCAFCA-53A5-471C-8224-9633875F365D}" type="slidenum">
              <a:rPr lang="es-ES" sz="1200" b="0" strike="noStrike" spc="-1">
                <a:solidFill>
                  <a:srgbClr val="8B8B8B"/>
                </a:solidFill>
                <a:latin typeface="Calibri"/>
              </a:rPr>
              <a:t>30</a:t>
            </a:fld>
            <a:endParaRPr lang="es-ES" sz="1200" b="0" strike="noStrike" spc="-1">
              <a:latin typeface="Times New Roman"/>
            </a:endParaRPr>
          </a:p>
        </p:txBody>
      </p:sp>
      <p:pic>
        <p:nvPicPr>
          <p:cNvPr id="271" name="Imagen 5"/>
          <p:cNvPicPr/>
          <p:nvPr/>
        </p:nvPicPr>
        <p:blipFill>
          <a:blip r:embed="rId2"/>
          <a:stretch/>
        </p:blipFill>
        <p:spPr>
          <a:xfrm>
            <a:off x="500040" y="187920"/>
            <a:ext cx="2224800" cy="566640"/>
          </a:xfrm>
          <a:prstGeom prst="rect">
            <a:avLst/>
          </a:prstGeom>
          <a:ln>
            <a:noFill/>
          </a:ln>
        </p:spPr>
      </p:pic>
      <p:pic>
        <p:nvPicPr>
          <p:cNvPr id="272" name="Imagen 7"/>
          <p:cNvPicPr/>
          <p:nvPr/>
        </p:nvPicPr>
        <p:blipFill>
          <a:blip r:embed="rId3"/>
          <a:stretch/>
        </p:blipFill>
        <p:spPr>
          <a:xfrm>
            <a:off x="6768000" y="288000"/>
            <a:ext cx="2270160" cy="2016000"/>
          </a:xfrm>
          <a:prstGeom prst="rect">
            <a:avLst/>
          </a:prstGeom>
          <a:ln>
            <a:noFill/>
          </a:ln>
        </p:spPr>
      </p:pic>
      <p:sp>
        <p:nvSpPr>
          <p:cNvPr id="273" name="CustomShape 4"/>
          <p:cNvSpPr/>
          <p:nvPr/>
        </p:nvSpPr>
        <p:spPr>
          <a:xfrm>
            <a:off x="577440" y="1548720"/>
            <a:ext cx="6076080" cy="1461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1" strike="noStrike" spc="-1" dirty="0">
                <a:solidFill>
                  <a:srgbClr val="FF0000"/>
                </a:solidFill>
                <a:latin typeface="Calibri"/>
              </a:rPr>
              <a:t>ES MUY IMPORTANTE QUE EL GESTOR DE COMPRAS RECEPCIONE CORRECTAMENTE CADA PEDIDO UNA VEZ RECIBIDO</a:t>
            </a:r>
            <a:r>
              <a:rPr lang="es-ES" sz="1800" b="0" strike="noStrike" spc="-1" dirty="0">
                <a:solidFill>
                  <a:srgbClr val="000000"/>
                </a:solidFill>
                <a:latin typeface="Calibri"/>
              </a:rPr>
              <a:t>, ya que supondrá la conformidad de la factura una vez se reciba.</a:t>
            </a:r>
            <a:endParaRPr lang="es-ES" sz="1800" b="0" strike="noStrike" spc="-1" dirty="0">
              <a:latin typeface="Arial"/>
            </a:endParaRPr>
          </a:p>
          <a:p>
            <a:pPr algn="just">
              <a:lnSpc>
                <a:spcPct val="100000"/>
              </a:lnSpc>
            </a:pPr>
            <a:r>
              <a:rPr lang="es-ES" sz="1800" b="0" strike="noStrike" spc="-1" dirty="0">
                <a:solidFill>
                  <a:srgbClr val="000000"/>
                </a:solidFill>
                <a:latin typeface="Calibri"/>
              </a:rPr>
              <a:t> </a:t>
            </a:r>
            <a:endParaRPr lang="es-ES" sz="1800" b="0" strike="noStrike" spc="-1" dirty="0">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1166C765-4BE2-4A49-A564-329678381A04}" type="slidenum">
              <a:rPr lang="es-ES" sz="1200" b="0" strike="noStrike" spc="-1">
                <a:solidFill>
                  <a:srgbClr val="8B8B8B"/>
                </a:solidFill>
                <a:latin typeface="Calibri"/>
              </a:rPr>
              <a:t>31</a:t>
            </a:fld>
            <a:endParaRPr lang="es-ES" sz="1200" b="0" strike="noStrike" spc="-1">
              <a:latin typeface="Times New Roman"/>
            </a:endParaRPr>
          </a:p>
        </p:txBody>
      </p:sp>
      <p:pic>
        <p:nvPicPr>
          <p:cNvPr id="275" name="Imagen 4"/>
          <p:cNvPicPr/>
          <p:nvPr/>
        </p:nvPicPr>
        <p:blipFill>
          <a:blip r:embed="rId2"/>
          <a:stretch/>
        </p:blipFill>
        <p:spPr>
          <a:xfrm>
            <a:off x="611640" y="2360880"/>
            <a:ext cx="7887960" cy="3810960"/>
          </a:xfrm>
          <a:prstGeom prst="rect">
            <a:avLst/>
          </a:prstGeom>
          <a:ln>
            <a:noFill/>
          </a:ln>
        </p:spPr>
      </p:pic>
      <p:pic>
        <p:nvPicPr>
          <p:cNvPr id="276" name="Imagen 5"/>
          <p:cNvPicPr/>
          <p:nvPr/>
        </p:nvPicPr>
        <p:blipFill>
          <a:blip r:embed="rId3"/>
          <a:stretch/>
        </p:blipFill>
        <p:spPr>
          <a:xfrm>
            <a:off x="458640" y="332640"/>
            <a:ext cx="2224800" cy="566640"/>
          </a:xfrm>
          <a:prstGeom prst="rect">
            <a:avLst/>
          </a:prstGeom>
          <a:ln>
            <a:noFill/>
          </a:ln>
        </p:spPr>
      </p:pic>
      <p:sp>
        <p:nvSpPr>
          <p:cNvPr id="277" name="CustomShape 2"/>
          <p:cNvSpPr/>
          <p:nvPr/>
        </p:nvSpPr>
        <p:spPr>
          <a:xfrm>
            <a:off x="6156000" y="2344320"/>
            <a:ext cx="719640" cy="57564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78" name="CustomShape 3"/>
          <p:cNvSpPr/>
          <p:nvPr/>
        </p:nvSpPr>
        <p:spPr>
          <a:xfrm>
            <a:off x="3852000" y="5439600"/>
            <a:ext cx="1151640" cy="719640"/>
          </a:xfrm>
          <a:prstGeom prst="rect">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79" name="CustomShape 4"/>
          <p:cNvSpPr/>
          <p:nvPr/>
        </p:nvSpPr>
        <p:spPr>
          <a:xfrm>
            <a:off x="6935760" y="5367600"/>
            <a:ext cx="1367640" cy="791640"/>
          </a:xfrm>
          <a:prstGeom prst="rect">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80" name="Imagen 279"/>
          <p:cNvPicPr/>
          <p:nvPr/>
        </p:nvPicPr>
        <p:blipFill>
          <a:blip r:embed="rId4"/>
          <a:stretch/>
        </p:blipFill>
        <p:spPr>
          <a:xfrm>
            <a:off x="6879240" y="181080"/>
            <a:ext cx="1976760" cy="1834920"/>
          </a:xfrm>
          <a:prstGeom prst="rect">
            <a:avLst/>
          </a:prstGeom>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ustomShape 1"/>
          <p:cNvSpPr/>
          <p:nvPr/>
        </p:nvSpPr>
        <p:spPr>
          <a:xfrm>
            <a:off x="743040" y="1977480"/>
            <a:ext cx="7942680" cy="1461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5480" algn="just">
              <a:lnSpc>
                <a:spcPct val="100000"/>
              </a:lnSpc>
              <a:buClr>
                <a:srgbClr val="000000"/>
              </a:buClr>
              <a:buFont typeface="Wingdings" charset="2"/>
              <a:buChar char=""/>
            </a:pPr>
            <a:r>
              <a:rPr lang="es-ES" sz="1800" b="0" strike="noStrike" spc="-1">
                <a:solidFill>
                  <a:srgbClr val="000000"/>
                </a:solidFill>
                <a:latin typeface="Calibri"/>
              </a:rPr>
              <a:t>Fecha Recepción</a:t>
            </a:r>
            <a:endParaRPr lang="es-ES" sz="1800" b="0" strike="noStrike" spc="-1">
              <a:latin typeface="Arial"/>
            </a:endParaRPr>
          </a:p>
          <a:p>
            <a:pPr indent="-285480" algn="just">
              <a:lnSpc>
                <a:spcPct val="100000"/>
              </a:lnSpc>
              <a:buClr>
                <a:srgbClr val="000000"/>
              </a:buClr>
              <a:buFont typeface="Wingdings" charset="2"/>
              <a:buChar char=""/>
            </a:pPr>
            <a:r>
              <a:rPr lang="es-ES" sz="1800" b="0" strike="noStrike" spc="-1">
                <a:solidFill>
                  <a:srgbClr val="000000"/>
                </a:solidFill>
                <a:latin typeface="Calibri"/>
              </a:rPr>
              <a:t> Número Albarán Proveedor (si se dispone de él)</a:t>
            </a:r>
            <a:endParaRPr lang="es-ES" sz="1800" b="0" strike="noStrike" spc="-1">
              <a:latin typeface="Arial"/>
            </a:endParaRPr>
          </a:p>
          <a:p>
            <a:pPr indent="-285480" algn="just">
              <a:lnSpc>
                <a:spcPct val="100000"/>
              </a:lnSpc>
              <a:buClr>
                <a:srgbClr val="000000"/>
              </a:buClr>
              <a:buFont typeface="Wingdings" charset="2"/>
              <a:buChar char=""/>
            </a:pPr>
            <a:r>
              <a:rPr lang="es-ES" sz="1800" b="0" strike="noStrike" spc="-1">
                <a:solidFill>
                  <a:srgbClr val="000000"/>
                </a:solidFill>
                <a:latin typeface="Calibri"/>
              </a:rPr>
              <a:t> Cantidad o importe recepcionado que debe coincidir con los datos del pedido</a:t>
            </a:r>
            <a:endParaRPr lang="es-ES" sz="1800" b="0" strike="noStrike" spc="-1">
              <a:latin typeface="Arial"/>
            </a:endParaRPr>
          </a:p>
          <a:p>
            <a:pPr indent="-285480" algn="just">
              <a:lnSpc>
                <a:spcPct val="100000"/>
              </a:lnSpc>
              <a:buClr>
                <a:srgbClr val="000000"/>
              </a:buClr>
              <a:buFont typeface="Wingdings" charset="2"/>
              <a:buChar char=""/>
            </a:pPr>
            <a:r>
              <a:rPr lang="es-ES" sz="1800" b="0" strike="noStrike" spc="-1">
                <a:solidFill>
                  <a:srgbClr val="000000"/>
                </a:solidFill>
                <a:latin typeface="Calibri"/>
              </a:rPr>
              <a:t> Será necesario accionar el check de la última columna para indicar que línea se quiere recepcionar. Es posible marcar todos a la vez o de forma independiente</a:t>
            </a:r>
            <a:endParaRPr lang="es-ES" sz="1800" b="0" strike="noStrike" spc="-1">
              <a:latin typeface="Arial"/>
            </a:endParaRPr>
          </a:p>
        </p:txBody>
      </p:sp>
      <p:sp>
        <p:nvSpPr>
          <p:cNvPr id="282"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A036177B-A2BF-4967-8E6A-3F1131B4AC37}" type="slidenum">
              <a:rPr lang="es-ES" sz="1200" b="0" strike="noStrike" spc="-1">
                <a:solidFill>
                  <a:srgbClr val="8B8B8B"/>
                </a:solidFill>
                <a:latin typeface="Calibri"/>
              </a:rPr>
              <a:t>32</a:t>
            </a:fld>
            <a:endParaRPr lang="es-ES" sz="1200" b="0" strike="noStrike" spc="-1">
              <a:latin typeface="Times New Roman"/>
            </a:endParaRPr>
          </a:p>
        </p:txBody>
      </p:sp>
      <p:pic>
        <p:nvPicPr>
          <p:cNvPr id="283" name="Imagen 2"/>
          <p:cNvPicPr/>
          <p:nvPr/>
        </p:nvPicPr>
        <p:blipFill>
          <a:blip r:embed="rId2"/>
          <a:stretch/>
        </p:blipFill>
        <p:spPr>
          <a:xfrm>
            <a:off x="539640" y="172800"/>
            <a:ext cx="2224800" cy="566640"/>
          </a:xfrm>
          <a:prstGeom prst="rect">
            <a:avLst/>
          </a:prstGeom>
          <a:ln>
            <a:noFill/>
          </a:ln>
        </p:spPr>
      </p:pic>
      <p:pic>
        <p:nvPicPr>
          <p:cNvPr id="284" name="Imagen 5"/>
          <p:cNvPicPr/>
          <p:nvPr/>
        </p:nvPicPr>
        <p:blipFill>
          <a:blip r:embed="rId3"/>
          <a:stretch/>
        </p:blipFill>
        <p:spPr>
          <a:xfrm>
            <a:off x="635760" y="3789000"/>
            <a:ext cx="7929360" cy="2145960"/>
          </a:xfrm>
          <a:prstGeom prst="rect">
            <a:avLst/>
          </a:prstGeom>
          <a:ln>
            <a:noFill/>
          </a:ln>
        </p:spPr>
      </p:pic>
      <p:sp>
        <p:nvSpPr>
          <p:cNvPr id="285" name="CustomShape 3"/>
          <p:cNvSpPr/>
          <p:nvPr/>
        </p:nvSpPr>
        <p:spPr>
          <a:xfrm>
            <a:off x="6804360" y="5085360"/>
            <a:ext cx="719640" cy="107964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86" name="CustomShape 4"/>
          <p:cNvSpPr/>
          <p:nvPr/>
        </p:nvSpPr>
        <p:spPr>
          <a:xfrm>
            <a:off x="8244360" y="5013000"/>
            <a:ext cx="442080" cy="115164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287" name="CustomShape 5"/>
          <p:cNvSpPr/>
          <p:nvPr/>
        </p:nvSpPr>
        <p:spPr>
          <a:xfrm>
            <a:off x="635760" y="1164240"/>
            <a:ext cx="457164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s-ES" sz="1800" b="0" strike="noStrike" spc="-1">
                <a:solidFill>
                  <a:srgbClr val="000000"/>
                </a:solidFill>
                <a:latin typeface="Calibri"/>
              </a:rPr>
              <a:t>Una vez que se accede, saldrá un formulario en el que se debe rellenar: </a:t>
            </a:r>
            <a:endParaRPr lang="es-ES" sz="1800" b="0" strike="noStrike" spc="-1">
              <a:latin typeface="Arial"/>
            </a:endParaRPr>
          </a:p>
        </p:txBody>
      </p:sp>
      <p:pic>
        <p:nvPicPr>
          <p:cNvPr id="288" name="Imagen 287"/>
          <p:cNvPicPr/>
          <p:nvPr/>
        </p:nvPicPr>
        <p:blipFill>
          <a:blip r:embed="rId4"/>
          <a:stretch/>
        </p:blipFill>
        <p:spPr>
          <a:xfrm>
            <a:off x="7056000" y="216000"/>
            <a:ext cx="1872000" cy="1944000"/>
          </a:xfrm>
          <a:prstGeom prst="rect">
            <a:avLst/>
          </a:prstGeom>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 name="Imagen 8"/>
          <p:cNvPicPr/>
          <p:nvPr/>
        </p:nvPicPr>
        <p:blipFill>
          <a:blip r:embed="rId2"/>
          <a:stretch/>
        </p:blipFill>
        <p:spPr>
          <a:xfrm>
            <a:off x="648000" y="3812760"/>
            <a:ext cx="8128440" cy="2501280"/>
          </a:xfrm>
          <a:prstGeom prst="rect">
            <a:avLst/>
          </a:prstGeom>
          <a:ln>
            <a:noFill/>
          </a:ln>
        </p:spPr>
      </p:pic>
      <p:sp>
        <p:nvSpPr>
          <p:cNvPr id="290" name="CustomShape 1"/>
          <p:cNvSpPr/>
          <p:nvPr/>
        </p:nvSpPr>
        <p:spPr>
          <a:xfrm>
            <a:off x="483840" y="2766456"/>
            <a:ext cx="792936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0" strike="noStrike" spc="-1" dirty="0">
                <a:solidFill>
                  <a:srgbClr val="000000"/>
                </a:solidFill>
                <a:latin typeface="Calibri"/>
              </a:rPr>
              <a:t>Mediante el icono      se podrá eliminar las entregas deseadas. Este proceso borrará el albarán existente</a:t>
            </a:r>
            <a:endParaRPr lang="es-ES" sz="1800" b="0" strike="noStrike" spc="-1" dirty="0">
              <a:latin typeface="Arial"/>
            </a:endParaRPr>
          </a:p>
        </p:txBody>
      </p:sp>
      <p:sp>
        <p:nvSpPr>
          <p:cNvPr id="291"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10A21ABC-A505-492E-92C3-2869CD42A5B7}" type="slidenum">
              <a:rPr lang="es-ES" sz="1200" b="0" strike="noStrike" spc="-1">
                <a:solidFill>
                  <a:srgbClr val="8B8B8B"/>
                </a:solidFill>
                <a:latin typeface="Calibri"/>
              </a:rPr>
              <a:t>33</a:t>
            </a:fld>
            <a:endParaRPr lang="es-ES" sz="1200" b="0" strike="noStrike" spc="-1">
              <a:latin typeface="Times New Roman"/>
            </a:endParaRPr>
          </a:p>
        </p:txBody>
      </p:sp>
      <p:pic>
        <p:nvPicPr>
          <p:cNvPr id="292" name="Imagen 4"/>
          <p:cNvPicPr/>
          <p:nvPr/>
        </p:nvPicPr>
        <p:blipFill>
          <a:blip r:embed="rId3"/>
          <a:stretch/>
        </p:blipFill>
        <p:spPr>
          <a:xfrm>
            <a:off x="500040" y="33480"/>
            <a:ext cx="2224800" cy="566640"/>
          </a:xfrm>
          <a:prstGeom prst="rect">
            <a:avLst/>
          </a:prstGeom>
          <a:ln>
            <a:noFill/>
          </a:ln>
        </p:spPr>
      </p:pic>
      <p:pic>
        <p:nvPicPr>
          <p:cNvPr id="293" name="Imagen 3"/>
          <p:cNvPicPr/>
          <p:nvPr/>
        </p:nvPicPr>
        <p:blipFill>
          <a:blip r:embed="rId4"/>
          <a:stretch/>
        </p:blipFill>
        <p:spPr>
          <a:xfrm>
            <a:off x="2267640" y="2782080"/>
            <a:ext cx="266400" cy="304560"/>
          </a:xfrm>
          <a:prstGeom prst="rect">
            <a:avLst/>
          </a:prstGeom>
          <a:ln>
            <a:noFill/>
          </a:ln>
        </p:spPr>
      </p:pic>
      <p:sp>
        <p:nvSpPr>
          <p:cNvPr id="294" name="CustomShape 3"/>
          <p:cNvSpPr/>
          <p:nvPr/>
        </p:nvSpPr>
        <p:spPr>
          <a:xfrm>
            <a:off x="4642920" y="3849120"/>
            <a:ext cx="603000" cy="26100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pic>
        <p:nvPicPr>
          <p:cNvPr id="295" name="Imagen 10"/>
          <p:cNvPicPr/>
          <p:nvPr/>
        </p:nvPicPr>
        <p:blipFill>
          <a:blip r:embed="rId5"/>
          <a:stretch/>
        </p:blipFill>
        <p:spPr>
          <a:xfrm>
            <a:off x="500040" y="740016"/>
            <a:ext cx="5102280" cy="578880"/>
          </a:xfrm>
          <a:prstGeom prst="rect">
            <a:avLst/>
          </a:prstGeom>
          <a:ln>
            <a:noFill/>
          </a:ln>
        </p:spPr>
      </p:pic>
      <p:sp>
        <p:nvSpPr>
          <p:cNvPr id="296" name="CustomShape 4"/>
          <p:cNvSpPr/>
          <p:nvPr/>
        </p:nvSpPr>
        <p:spPr>
          <a:xfrm>
            <a:off x="517320" y="1266192"/>
            <a:ext cx="628020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s-ES" sz="1800" b="0" strike="noStrike" spc="-1" dirty="0">
                <a:solidFill>
                  <a:srgbClr val="000000"/>
                </a:solidFill>
                <a:latin typeface="Calibri"/>
              </a:rPr>
              <a:t>Será posible acceder a consultar las entregas ya realizadas sobre un pedido, así como eliminarlas si es necesario.</a:t>
            </a:r>
            <a:endParaRPr lang="es-ES" sz="1800" b="0" strike="noStrike" spc="-1" dirty="0">
              <a:latin typeface="Arial"/>
            </a:endParaRPr>
          </a:p>
        </p:txBody>
      </p:sp>
      <p:sp>
        <p:nvSpPr>
          <p:cNvPr id="297" name="CustomShape 5"/>
          <p:cNvSpPr/>
          <p:nvPr/>
        </p:nvSpPr>
        <p:spPr>
          <a:xfrm>
            <a:off x="500760" y="1980936"/>
            <a:ext cx="631332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s-ES" sz="1800" b="0" strike="noStrike" spc="-1" dirty="0">
                <a:solidFill>
                  <a:srgbClr val="000000"/>
                </a:solidFill>
                <a:latin typeface="Calibri"/>
              </a:rPr>
              <a:t>Para ello, dentro de los pedidos, tanto abiertos como cerrados, estará accesible el botón “Entregas”</a:t>
            </a:r>
            <a:endParaRPr lang="es-ES" sz="1800" b="0" strike="noStrike" spc="-1" dirty="0">
              <a:latin typeface="Arial"/>
            </a:endParaRPr>
          </a:p>
        </p:txBody>
      </p:sp>
      <p:pic>
        <p:nvPicPr>
          <p:cNvPr id="298" name="Imagen 297"/>
          <p:cNvPicPr/>
          <p:nvPr/>
        </p:nvPicPr>
        <p:blipFill>
          <a:blip r:embed="rId6"/>
          <a:stretch/>
        </p:blipFill>
        <p:spPr>
          <a:xfrm>
            <a:off x="7128000" y="216000"/>
            <a:ext cx="1944000" cy="2016000"/>
          </a:xfrm>
          <a:prstGeom prst="rect">
            <a:avLst/>
          </a:prstGeom>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TextShape 1"/>
          <p:cNvSpPr txBox="1"/>
          <p:nvPr/>
        </p:nvSpPr>
        <p:spPr>
          <a:xfrm>
            <a:off x="6553080" y="6356520"/>
            <a:ext cx="2133360" cy="364680"/>
          </a:xfrm>
          <a:prstGeom prst="rect">
            <a:avLst/>
          </a:prstGeom>
          <a:noFill/>
          <a:ln>
            <a:noFill/>
          </a:ln>
        </p:spPr>
        <p:txBody>
          <a:bodyPr anchor="ctr">
            <a:noAutofit/>
          </a:bodyPr>
          <a:lstStyle/>
          <a:p>
            <a:pPr algn="r">
              <a:lnSpc>
                <a:spcPct val="100000"/>
              </a:lnSpc>
            </a:pPr>
            <a:fld id="{9997AEBE-5AB0-4363-BDF0-63A9793C1B49}" type="slidenum">
              <a:rPr lang="es-ES" sz="1200" b="0" strike="noStrike" spc="-1">
                <a:solidFill>
                  <a:srgbClr val="8B8B8B"/>
                </a:solidFill>
                <a:latin typeface="Calibri"/>
              </a:rPr>
              <a:t>34</a:t>
            </a:fld>
            <a:endParaRPr lang="es-ES" sz="1200" b="0" strike="noStrike" spc="-1">
              <a:latin typeface="Times New Roman"/>
            </a:endParaRPr>
          </a:p>
        </p:txBody>
      </p:sp>
      <p:pic>
        <p:nvPicPr>
          <p:cNvPr id="300" name="Imagen 2"/>
          <p:cNvPicPr/>
          <p:nvPr/>
        </p:nvPicPr>
        <p:blipFill>
          <a:blip r:embed="rId2"/>
          <a:stretch/>
        </p:blipFill>
        <p:spPr>
          <a:xfrm>
            <a:off x="353160" y="2736000"/>
            <a:ext cx="8437320" cy="1584000"/>
          </a:xfrm>
          <a:prstGeom prst="rect">
            <a:avLst/>
          </a:prstGeom>
          <a:ln>
            <a:noFill/>
          </a:ln>
        </p:spPr>
      </p:pic>
      <p:pic>
        <p:nvPicPr>
          <p:cNvPr id="301" name="Imagen 3"/>
          <p:cNvPicPr/>
          <p:nvPr/>
        </p:nvPicPr>
        <p:blipFill>
          <a:blip r:embed="rId3"/>
          <a:stretch/>
        </p:blipFill>
        <p:spPr>
          <a:xfrm>
            <a:off x="6876360" y="288000"/>
            <a:ext cx="2051640" cy="2016000"/>
          </a:xfrm>
          <a:prstGeom prst="rect">
            <a:avLst/>
          </a:prstGeom>
          <a:ln>
            <a:noFill/>
          </a:ln>
        </p:spPr>
      </p:pic>
      <p:pic>
        <p:nvPicPr>
          <p:cNvPr id="302" name="Imagen 4"/>
          <p:cNvPicPr/>
          <p:nvPr/>
        </p:nvPicPr>
        <p:blipFill>
          <a:blip r:embed="rId4"/>
          <a:stretch/>
        </p:blipFill>
        <p:spPr>
          <a:xfrm>
            <a:off x="353160" y="404640"/>
            <a:ext cx="2224800" cy="566640"/>
          </a:xfrm>
          <a:prstGeom prst="rect">
            <a:avLst/>
          </a:prstGeom>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CustomShape 1"/>
          <p:cNvSpPr/>
          <p:nvPr/>
        </p:nvSpPr>
        <p:spPr>
          <a:xfrm>
            <a:off x="382320" y="3394800"/>
            <a:ext cx="8291160" cy="2102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endParaRPr lang="es-ES" sz="1800" b="0" strike="noStrike" spc="-1">
              <a:latin typeface="Arial"/>
            </a:endParaRPr>
          </a:p>
          <a:p>
            <a:pPr algn="just">
              <a:lnSpc>
                <a:spcPct val="100000"/>
              </a:lnSpc>
            </a:pPr>
            <a:r>
              <a:rPr lang="es-ES" sz="1800" b="0" strike="noStrike" spc="-1">
                <a:solidFill>
                  <a:srgbClr val="000000"/>
                </a:solidFill>
                <a:latin typeface="Calibri"/>
              </a:rPr>
              <a:t>En los pedidos abiertos se podrá realizar el cierre de una o varias líneas con el botón que aparece en la última columna. Si el usuario pulsa dicho icono, el sistema le avisará si desea continuar o no. En caso afirmativo, se procederá a dar por cerrada la línea, </a:t>
            </a:r>
            <a:r>
              <a:rPr lang="es-ES" sz="1800" b="0" u="sng" strike="noStrike" spc="-1">
                <a:solidFill>
                  <a:srgbClr val="000000"/>
                </a:solidFill>
                <a:uFillTx/>
                <a:latin typeface="Calibri"/>
              </a:rPr>
              <a:t>desapareciendo ésta del total del pedido.</a:t>
            </a:r>
            <a:endParaRPr lang="es-ES" sz="1800" b="0" strike="noStrike" spc="-1">
              <a:latin typeface="Arial"/>
            </a:endParaRPr>
          </a:p>
          <a:p>
            <a:pPr algn="just">
              <a:lnSpc>
                <a:spcPct val="100000"/>
              </a:lnSpc>
            </a:pPr>
            <a:endParaRPr lang="es-ES" sz="1800" b="0" strike="noStrike" spc="-1">
              <a:latin typeface="Arial"/>
            </a:endParaRPr>
          </a:p>
          <a:p>
            <a:pPr algn="just">
              <a:lnSpc>
                <a:spcPct val="100000"/>
              </a:lnSpc>
            </a:pPr>
            <a:endParaRPr lang="es-ES" sz="1800" b="0" strike="noStrike" spc="-1">
              <a:latin typeface="Arial"/>
            </a:endParaRPr>
          </a:p>
        </p:txBody>
      </p:sp>
      <p:sp>
        <p:nvSpPr>
          <p:cNvPr id="304"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9C9DA15B-0E60-4E2A-A3AC-2953336CA9A2}" type="slidenum">
              <a:rPr lang="es-ES" sz="1200" b="0" strike="noStrike" spc="-1">
                <a:solidFill>
                  <a:srgbClr val="8B8B8B"/>
                </a:solidFill>
                <a:latin typeface="Calibri"/>
              </a:rPr>
              <a:t>35</a:t>
            </a:fld>
            <a:endParaRPr lang="es-ES" sz="1200" b="0" strike="noStrike" spc="-1">
              <a:latin typeface="Times New Roman"/>
            </a:endParaRPr>
          </a:p>
        </p:txBody>
      </p:sp>
      <p:pic>
        <p:nvPicPr>
          <p:cNvPr id="305" name="Imagen 4"/>
          <p:cNvPicPr/>
          <p:nvPr/>
        </p:nvPicPr>
        <p:blipFill>
          <a:blip r:embed="rId2"/>
          <a:stretch/>
        </p:blipFill>
        <p:spPr>
          <a:xfrm>
            <a:off x="539640" y="406080"/>
            <a:ext cx="2224800" cy="566640"/>
          </a:xfrm>
          <a:prstGeom prst="rect">
            <a:avLst/>
          </a:prstGeom>
          <a:ln>
            <a:noFill/>
          </a:ln>
        </p:spPr>
      </p:pic>
      <p:pic>
        <p:nvPicPr>
          <p:cNvPr id="306" name="Imagen 3"/>
          <p:cNvPicPr/>
          <p:nvPr/>
        </p:nvPicPr>
        <p:blipFill>
          <a:blip r:embed="rId3"/>
          <a:stretch/>
        </p:blipFill>
        <p:spPr>
          <a:xfrm>
            <a:off x="7128000" y="38880"/>
            <a:ext cx="1872000" cy="1761120"/>
          </a:xfrm>
          <a:prstGeom prst="rect">
            <a:avLst/>
          </a:prstGeom>
          <a:ln>
            <a:noFill/>
          </a:ln>
        </p:spPr>
      </p:pic>
      <p:sp>
        <p:nvSpPr>
          <p:cNvPr id="307" name="CustomShape 3"/>
          <p:cNvSpPr/>
          <p:nvPr/>
        </p:nvSpPr>
        <p:spPr>
          <a:xfrm>
            <a:off x="360000" y="2232000"/>
            <a:ext cx="8280000" cy="943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es-ES" sz="1800" b="1" strike="noStrike" spc="-1">
                <a:solidFill>
                  <a:srgbClr val="000000"/>
                </a:solidFill>
                <a:latin typeface="Calibri"/>
              </a:rPr>
              <a:t>Cierre de líneas:</a:t>
            </a:r>
            <a:r>
              <a:rPr lang="es-ES" sz="1800" b="0" strike="noStrike" spc="-1">
                <a:solidFill>
                  <a:srgbClr val="000000"/>
                </a:solidFill>
                <a:latin typeface="Calibri"/>
              </a:rPr>
              <a:t> Del mismo modo, si tenemos claro que finalmente algunos productos o servicios no van a recibirse definitivamente, será necesario realizar el cierre de las líneas correspondientes con el objeto de liberar el presupuesto correspondiente</a:t>
            </a:r>
            <a:r>
              <a:rPr lang="es-ES" sz="2000" b="0" strike="noStrike" spc="-1">
                <a:solidFill>
                  <a:srgbClr val="000000"/>
                </a:solidFill>
                <a:latin typeface="Calibri"/>
              </a:rPr>
              <a:t>.</a:t>
            </a:r>
            <a:r>
              <a:rPr lang="es-ES" sz="1800" b="0" strike="noStrike" spc="-1">
                <a:solidFill>
                  <a:srgbClr val="000000"/>
                </a:solidFill>
                <a:latin typeface="Calibri"/>
              </a:rPr>
              <a:t>    </a:t>
            </a:r>
            <a:endParaRPr lang="es-ES" sz="1800" b="0" strike="noStrike" spc="-1">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357120" y="428760"/>
            <a:ext cx="8286480" cy="1858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2400" b="1" u="sng" strike="noStrike" spc="-1">
                <a:solidFill>
                  <a:srgbClr val="0070C0"/>
                </a:solidFill>
                <a:uFillTx/>
                <a:latin typeface="Calibri"/>
              </a:rPr>
              <a:t>VISOR COMPRAS</a:t>
            </a:r>
            <a:endParaRPr lang="es-ES" sz="2400" b="0" strike="noStrike" spc="-1">
              <a:latin typeface="Arial"/>
            </a:endParaRPr>
          </a:p>
          <a:p>
            <a:pPr>
              <a:lnSpc>
                <a:spcPct val="100000"/>
              </a:lnSpc>
            </a:pPr>
            <a:endParaRPr lang="es-ES" sz="2400" b="0" strike="noStrike" spc="-1">
              <a:latin typeface="Arial"/>
            </a:endParaRPr>
          </a:p>
          <a:p>
            <a:pPr algn="just">
              <a:lnSpc>
                <a:spcPct val="100000"/>
              </a:lnSpc>
            </a:pPr>
            <a:r>
              <a:rPr lang="es-ES" sz="1800" b="0" strike="noStrike" spc="-1">
                <a:solidFill>
                  <a:srgbClr val="000000"/>
                </a:solidFill>
                <a:latin typeface="Calibri"/>
              </a:rPr>
              <a:t>A través de esta funcionalidad, el usuario podrá consultar en todo momento el estado actual del proceso de compra. </a:t>
            </a:r>
            <a:endParaRPr lang="es-ES" sz="1800" b="0" strike="noStrike" spc="-1">
              <a:latin typeface="Arial"/>
            </a:endParaRPr>
          </a:p>
          <a:p>
            <a:pPr algn="just">
              <a:lnSpc>
                <a:spcPct val="100000"/>
              </a:lnSpc>
            </a:pPr>
            <a:r>
              <a:rPr lang="es-ES" sz="1800" b="0" strike="noStrike" spc="-1">
                <a:solidFill>
                  <a:srgbClr val="000000"/>
                </a:solidFill>
                <a:latin typeface="Calibri"/>
              </a:rPr>
              <a:t>Se podrá acceder al visor, bien desde dentro de la solicitud o bien desde la página inicial.</a:t>
            </a:r>
            <a:endParaRPr lang="es-ES" sz="1800" b="0" strike="noStrike" spc="-1">
              <a:latin typeface="Arial"/>
            </a:endParaRPr>
          </a:p>
        </p:txBody>
      </p:sp>
      <p:sp>
        <p:nvSpPr>
          <p:cNvPr id="309"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41DCFD82-7AE0-4089-B242-D116C3ADE807}" type="slidenum">
              <a:rPr lang="es-ES" sz="1200" b="0" strike="noStrike" spc="-1">
                <a:solidFill>
                  <a:srgbClr val="8B8B8B"/>
                </a:solidFill>
                <a:latin typeface="Calibri"/>
              </a:rPr>
              <a:t>36</a:t>
            </a:fld>
            <a:endParaRPr lang="es-ES" sz="1200" b="0" strike="noStrike" spc="-1">
              <a:latin typeface="Times New Roman"/>
            </a:endParaRPr>
          </a:p>
        </p:txBody>
      </p:sp>
      <p:pic>
        <p:nvPicPr>
          <p:cNvPr id="310" name="Imagen 3"/>
          <p:cNvPicPr/>
          <p:nvPr/>
        </p:nvPicPr>
        <p:blipFill>
          <a:blip r:embed="rId2"/>
          <a:stretch/>
        </p:blipFill>
        <p:spPr>
          <a:xfrm>
            <a:off x="251640" y="173520"/>
            <a:ext cx="2224800" cy="566640"/>
          </a:xfrm>
          <a:prstGeom prst="rect">
            <a:avLst/>
          </a:prstGeom>
          <a:ln>
            <a:noFill/>
          </a:ln>
        </p:spPr>
      </p:pic>
      <p:pic>
        <p:nvPicPr>
          <p:cNvPr id="311" name="Imagen 5"/>
          <p:cNvPicPr/>
          <p:nvPr/>
        </p:nvPicPr>
        <p:blipFill>
          <a:blip r:embed="rId3"/>
          <a:stretch/>
        </p:blipFill>
        <p:spPr>
          <a:xfrm>
            <a:off x="442800" y="2292120"/>
            <a:ext cx="8115120" cy="1256400"/>
          </a:xfrm>
          <a:prstGeom prst="rect">
            <a:avLst/>
          </a:prstGeom>
          <a:ln>
            <a:noFill/>
          </a:ln>
        </p:spPr>
      </p:pic>
      <p:pic>
        <p:nvPicPr>
          <p:cNvPr id="312" name="Imagen 7"/>
          <p:cNvPicPr/>
          <p:nvPr/>
        </p:nvPicPr>
        <p:blipFill>
          <a:blip r:embed="rId4"/>
          <a:stretch/>
        </p:blipFill>
        <p:spPr>
          <a:xfrm>
            <a:off x="442800" y="3776760"/>
            <a:ext cx="8115120" cy="2647440"/>
          </a:xfrm>
          <a:prstGeom prst="rect">
            <a:avLst/>
          </a:prstGeom>
          <a:ln>
            <a:noFill/>
          </a:ln>
        </p:spPr>
      </p:pic>
      <p:sp>
        <p:nvSpPr>
          <p:cNvPr id="313" name="CustomShape 3"/>
          <p:cNvSpPr/>
          <p:nvPr/>
        </p:nvSpPr>
        <p:spPr>
          <a:xfrm>
            <a:off x="7236360" y="5412600"/>
            <a:ext cx="1321560" cy="943560"/>
          </a:xfrm>
          <a:prstGeom prst="ellipse">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314" name="CustomShape 4"/>
          <p:cNvSpPr/>
          <p:nvPr/>
        </p:nvSpPr>
        <p:spPr>
          <a:xfrm>
            <a:off x="7740360" y="5589360"/>
            <a:ext cx="156600" cy="57564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315" name="CustomShape 5"/>
          <p:cNvSpPr/>
          <p:nvPr/>
        </p:nvSpPr>
        <p:spPr>
          <a:xfrm>
            <a:off x="2476800" y="2292120"/>
            <a:ext cx="1295640" cy="64764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CustomShape 1"/>
          <p:cNvSpPr/>
          <p:nvPr/>
        </p:nvSpPr>
        <p:spPr>
          <a:xfrm>
            <a:off x="436680" y="1188720"/>
            <a:ext cx="821484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s-ES" sz="1800" b="0" strike="noStrike" spc="-1">
                <a:solidFill>
                  <a:srgbClr val="000000"/>
                </a:solidFill>
                <a:latin typeface="Calibri"/>
              </a:rPr>
              <a:t>Será una página solo de consulta en la que no se podrá interactuar.</a:t>
            </a:r>
            <a:endParaRPr lang="es-ES" sz="1800" b="0" strike="noStrike" spc="-1">
              <a:latin typeface="Arial"/>
            </a:endParaRPr>
          </a:p>
        </p:txBody>
      </p:sp>
      <p:sp>
        <p:nvSpPr>
          <p:cNvPr id="317"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0B58A957-6649-4CB5-B8A1-3FD8366A172B}" type="slidenum">
              <a:rPr lang="es-ES" sz="1200" b="0" strike="noStrike" spc="-1">
                <a:solidFill>
                  <a:srgbClr val="8B8B8B"/>
                </a:solidFill>
                <a:latin typeface="Calibri"/>
              </a:rPr>
              <a:t>37</a:t>
            </a:fld>
            <a:endParaRPr lang="es-ES" sz="1200" b="0" strike="noStrike" spc="-1">
              <a:latin typeface="Times New Roman"/>
            </a:endParaRPr>
          </a:p>
        </p:txBody>
      </p:sp>
      <p:pic>
        <p:nvPicPr>
          <p:cNvPr id="318" name="Imagen 4"/>
          <p:cNvPicPr/>
          <p:nvPr/>
        </p:nvPicPr>
        <p:blipFill>
          <a:blip r:embed="rId2"/>
          <a:stretch/>
        </p:blipFill>
        <p:spPr>
          <a:xfrm>
            <a:off x="357120" y="153360"/>
            <a:ext cx="2224800" cy="566640"/>
          </a:xfrm>
          <a:prstGeom prst="rect">
            <a:avLst/>
          </a:prstGeom>
          <a:ln>
            <a:noFill/>
          </a:ln>
        </p:spPr>
      </p:pic>
      <p:pic>
        <p:nvPicPr>
          <p:cNvPr id="319" name="Imagen 5"/>
          <p:cNvPicPr/>
          <p:nvPr/>
        </p:nvPicPr>
        <p:blipFill>
          <a:blip r:embed="rId3"/>
          <a:stretch/>
        </p:blipFill>
        <p:spPr>
          <a:xfrm>
            <a:off x="357120" y="2061000"/>
            <a:ext cx="8104680" cy="4001400"/>
          </a:xfrm>
          <a:prstGeom prst="rect">
            <a:avLst/>
          </a:prstGeom>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CustomShape 1"/>
          <p:cNvSpPr/>
          <p:nvPr/>
        </p:nvSpPr>
        <p:spPr>
          <a:xfrm>
            <a:off x="428760" y="948600"/>
            <a:ext cx="8214840" cy="2102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2400" b="1" u="sng" strike="noStrike" spc="-1">
                <a:solidFill>
                  <a:srgbClr val="0070C0"/>
                </a:solidFill>
                <a:uFillTx/>
                <a:latin typeface="Calibri"/>
              </a:rPr>
              <a:t>DUPLICAR SOLICITUD DE COMPRA</a:t>
            </a:r>
            <a:endParaRPr lang="es-ES" sz="2400" b="0" strike="noStrike" spc="-1">
              <a:latin typeface="Arial"/>
            </a:endParaRPr>
          </a:p>
          <a:p>
            <a:pPr>
              <a:lnSpc>
                <a:spcPct val="100000"/>
              </a:lnSpc>
            </a:pPr>
            <a:endParaRPr lang="es-ES" sz="2400" b="0" strike="noStrike" spc="-1">
              <a:latin typeface="Arial"/>
            </a:endParaRPr>
          </a:p>
          <a:p>
            <a:pPr algn="just">
              <a:lnSpc>
                <a:spcPct val="100000"/>
              </a:lnSpc>
            </a:pPr>
            <a:r>
              <a:rPr lang="es-ES" sz="1800" b="0" strike="noStrike" spc="-1">
                <a:solidFill>
                  <a:srgbClr val="000000"/>
                </a:solidFill>
                <a:latin typeface="Calibri"/>
              </a:rPr>
              <a:t>Cuando el usuario necesite realizar alguna Solicitud de compra con el mismo Lote y el mismo tercero a otra existente, podrá utilizar la operación de “Duplicar”. Está operación está accesible desde cualquier estado de la Solicitud, y se ejecutará únicamente desde el botón presente del menú emergente de la ventana principal de Mis Compras (no será posible hacerlos desde dentro de una solicitud)</a:t>
            </a:r>
            <a:endParaRPr lang="es-ES" sz="1800" b="0" strike="noStrike" spc="-1">
              <a:latin typeface="Arial"/>
            </a:endParaRPr>
          </a:p>
        </p:txBody>
      </p:sp>
      <p:sp>
        <p:nvSpPr>
          <p:cNvPr id="321"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BF038056-8E9E-4984-931A-58BF56CA7476}" type="slidenum">
              <a:rPr lang="es-ES" sz="1200" b="0" strike="noStrike" spc="-1">
                <a:solidFill>
                  <a:srgbClr val="8B8B8B"/>
                </a:solidFill>
                <a:latin typeface="Calibri"/>
              </a:rPr>
              <a:t>38</a:t>
            </a:fld>
            <a:endParaRPr lang="es-ES" sz="1200" b="0" strike="noStrike" spc="-1">
              <a:latin typeface="Times New Roman"/>
            </a:endParaRPr>
          </a:p>
        </p:txBody>
      </p:sp>
      <p:pic>
        <p:nvPicPr>
          <p:cNvPr id="322" name="Imagen 4"/>
          <p:cNvPicPr/>
          <p:nvPr/>
        </p:nvPicPr>
        <p:blipFill>
          <a:blip r:embed="rId2"/>
          <a:stretch/>
        </p:blipFill>
        <p:spPr>
          <a:xfrm>
            <a:off x="428760" y="167400"/>
            <a:ext cx="2224800" cy="566640"/>
          </a:xfrm>
          <a:prstGeom prst="rect">
            <a:avLst/>
          </a:prstGeom>
          <a:ln>
            <a:noFill/>
          </a:ln>
        </p:spPr>
      </p:pic>
      <p:pic>
        <p:nvPicPr>
          <p:cNvPr id="323" name="Imagen 6"/>
          <p:cNvPicPr/>
          <p:nvPr/>
        </p:nvPicPr>
        <p:blipFill>
          <a:blip r:embed="rId3"/>
          <a:stretch/>
        </p:blipFill>
        <p:spPr>
          <a:xfrm>
            <a:off x="648000" y="3252600"/>
            <a:ext cx="8105400" cy="3038040"/>
          </a:xfrm>
          <a:prstGeom prst="rect">
            <a:avLst/>
          </a:prstGeom>
          <a:ln>
            <a:noFill/>
          </a:ln>
        </p:spPr>
      </p:pic>
      <p:sp>
        <p:nvSpPr>
          <p:cNvPr id="324" name="CustomShape 3"/>
          <p:cNvSpPr/>
          <p:nvPr/>
        </p:nvSpPr>
        <p:spPr>
          <a:xfrm>
            <a:off x="6660360" y="4725000"/>
            <a:ext cx="1800000" cy="1151640"/>
          </a:xfrm>
          <a:prstGeom prst="ellipse">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
        <p:nvSpPr>
          <p:cNvPr id="325" name="CustomShape 4"/>
          <p:cNvSpPr/>
          <p:nvPr/>
        </p:nvSpPr>
        <p:spPr>
          <a:xfrm>
            <a:off x="7092360" y="5013000"/>
            <a:ext cx="215640" cy="287640"/>
          </a:xfrm>
          <a:prstGeom prst="rect">
            <a:avLst/>
          </a:prstGeom>
          <a:noFill/>
          <a:ln>
            <a:solidFill>
              <a:schemeClr val="accent2"/>
            </a:solidFill>
            <a:round/>
          </a:ln>
        </p:spPr>
        <p:style>
          <a:lnRef idx="2">
            <a:schemeClr val="accent1">
              <a:shade val="50000"/>
            </a:schemeClr>
          </a:lnRef>
          <a:fillRef idx="1">
            <a:schemeClr val="accent1"/>
          </a:fillRef>
          <a:effectRef idx="0">
            <a:schemeClr val="accent1"/>
          </a:effectRef>
          <a:fontRef idx="minor"/>
        </p:style>
        <p:txBody>
          <a:bodyPr/>
          <a:lstStyle/>
          <a:p>
            <a:endParaRPr lang="es-E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CustomShape 1"/>
          <p:cNvSpPr/>
          <p:nvPr/>
        </p:nvSpPr>
        <p:spPr>
          <a:xfrm>
            <a:off x="357120" y="1285920"/>
            <a:ext cx="8357760" cy="1858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2400" b="1" u="sng" strike="noStrike" spc="-1">
                <a:solidFill>
                  <a:srgbClr val="0070C0"/>
                </a:solidFill>
                <a:uFillTx/>
                <a:latin typeface="Calibri"/>
              </a:rPr>
              <a:t>SOLICITAR CORRECCIÓN</a:t>
            </a:r>
            <a:endParaRPr lang="es-ES" sz="2400" b="0" strike="noStrike" spc="-1">
              <a:latin typeface="Arial"/>
            </a:endParaRPr>
          </a:p>
          <a:p>
            <a:pPr>
              <a:lnSpc>
                <a:spcPct val="100000"/>
              </a:lnSpc>
            </a:pPr>
            <a:endParaRPr lang="es-ES" sz="2400" b="0" strike="noStrike" spc="-1">
              <a:latin typeface="Arial"/>
            </a:endParaRPr>
          </a:p>
          <a:p>
            <a:pPr algn="just">
              <a:lnSpc>
                <a:spcPct val="100000"/>
              </a:lnSpc>
            </a:pPr>
            <a:r>
              <a:rPr lang="es-ES" sz="1800" b="0" strike="noStrike" spc="-1">
                <a:solidFill>
                  <a:srgbClr val="000000"/>
                </a:solidFill>
                <a:latin typeface="Calibri"/>
              </a:rPr>
              <a:t>Una solicitud de corrección es una acción que permite enviar un email a un técnico de gestión de compras, cuya finalidad es trasladarle cualquier problema encontrado por el solicitante (no existe el tercero o el artículo, etc…) a la hora de crear una nueva Solicitud de compra. En este caso deberá indicar detalladamente el motivo de la corrección.</a:t>
            </a:r>
            <a:endParaRPr lang="es-ES" sz="1800" b="0" strike="noStrike" spc="-1">
              <a:latin typeface="Arial"/>
            </a:endParaRPr>
          </a:p>
        </p:txBody>
      </p:sp>
      <p:sp>
        <p:nvSpPr>
          <p:cNvPr id="327"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B5D2E65E-667A-4549-AAFB-7DB6CCF532C6}" type="slidenum">
              <a:rPr lang="es-ES" sz="1200" b="0" strike="noStrike" spc="-1">
                <a:solidFill>
                  <a:srgbClr val="8B8B8B"/>
                </a:solidFill>
                <a:latin typeface="Calibri"/>
              </a:rPr>
              <a:t>39</a:t>
            </a:fld>
            <a:endParaRPr lang="es-ES" sz="1200" b="0" strike="noStrike" spc="-1">
              <a:latin typeface="Times New Roman"/>
            </a:endParaRPr>
          </a:p>
        </p:txBody>
      </p:sp>
      <p:pic>
        <p:nvPicPr>
          <p:cNvPr id="328" name="Imagen 4"/>
          <p:cNvPicPr/>
          <p:nvPr/>
        </p:nvPicPr>
        <p:blipFill>
          <a:blip r:embed="rId2"/>
          <a:stretch/>
        </p:blipFill>
        <p:spPr>
          <a:xfrm>
            <a:off x="334800" y="305280"/>
            <a:ext cx="2224800" cy="566640"/>
          </a:xfrm>
          <a:prstGeom prst="rect">
            <a:avLst/>
          </a:prstGeom>
          <a:ln>
            <a:noFill/>
          </a:ln>
        </p:spPr>
      </p:pic>
      <p:pic>
        <p:nvPicPr>
          <p:cNvPr id="329" name="Imagen 5"/>
          <p:cNvPicPr/>
          <p:nvPr/>
        </p:nvPicPr>
        <p:blipFill>
          <a:blip r:embed="rId3"/>
          <a:stretch/>
        </p:blipFill>
        <p:spPr>
          <a:xfrm>
            <a:off x="357120" y="4005720"/>
            <a:ext cx="8357760" cy="1465920"/>
          </a:xfrm>
          <a:prstGeom prst="rect">
            <a:avLst/>
          </a:prstGeom>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CustomShape 1"/>
          <p:cNvSpPr/>
          <p:nvPr/>
        </p:nvSpPr>
        <p:spPr>
          <a:xfrm>
            <a:off x="714240" y="2071800"/>
            <a:ext cx="7214760" cy="2101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s-ES" sz="6600" b="0" strike="noStrike" spc="-1">
                <a:solidFill>
                  <a:srgbClr val="4F81BD"/>
                </a:solidFill>
                <a:latin typeface="Calibri"/>
              </a:rPr>
              <a:t>GRACIAS POR SU ATENCIÓN</a:t>
            </a:r>
            <a:endParaRPr lang="es-ES" sz="6600" b="0" strike="noStrike" spc="-1">
              <a:latin typeface="Arial"/>
            </a:endParaRPr>
          </a:p>
        </p:txBody>
      </p:sp>
      <p:sp>
        <p:nvSpPr>
          <p:cNvPr id="331" name="TextShape 2"/>
          <p:cNvSpPr txBox="1"/>
          <p:nvPr/>
        </p:nvSpPr>
        <p:spPr>
          <a:xfrm>
            <a:off x="6553080" y="6356520"/>
            <a:ext cx="2133360" cy="364680"/>
          </a:xfrm>
          <a:prstGeom prst="rect">
            <a:avLst/>
          </a:prstGeom>
          <a:noFill/>
          <a:ln>
            <a:noFill/>
          </a:ln>
        </p:spPr>
        <p:txBody>
          <a:bodyPr anchor="ctr">
            <a:noAutofit/>
          </a:bodyPr>
          <a:lstStyle/>
          <a:p>
            <a:pPr algn="r">
              <a:lnSpc>
                <a:spcPct val="100000"/>
              </a:lnSpc>
            </a:pPr>
            <a:fld id="{8A927CCB-F8A9-4A7E-A914-AD339AD316CA}" type="slidenum">
              <a:rPr lang="es-ES" sz="1200" b="0" strike="noStrike" spc="-1">
                <a:solidFill>
                  <a:srgbClr val="8B8B8B"/>
                </a:solidFill>
                <a:latin typeface="Calibri"/>
              </a:rPr>
              <a:t>40</a:t>
            </a:fld>
            <a:endParaRPr lang="es-ES" sz="1200" b="0" strike="noStrike" spc="-1">
              <a:latin typeface="Times New Roman"/>
            </a:endParaRPr>
          </a:p>
        </p:txBody>
      </p:sp>
      <p:pic>
        <p:nvPicPr>
          <p:cNvPr id="332" name="Imagen 4"/>
          <p:cNvPicPr/>
          <p:nvPr/>
        </p:nvPicPr>
        <p:blipFill>
          <a:blip r:embed="rId2"/>
          <a:stretch/>
        </p:blipFill>
        <p:spPr>
          <a:xfrm>
            <a:off x="714240" y="332640"/>
            <a:ext cx="2224800" cy="566640"/>
          </a:xfrm>
          <a:prstGeom prst="rect">
            <a:avLst/>
          </a:prstGeom>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1870</TotalTime>
  <Words>2290</Words>
  <Application>Microsoft Office PowerPoint</Application>
  <PresentationFormat>Presentación en pantalla (4:3)</PresentationFormat>
  <Paragraphs>222</Paragraphs>
  <Slides>40</Slides>
  <Notes>5</Notes>
  <HiddenSlides>0</HiddenSlides>
  <MMClips>0</MMClips>
  <ScaleCrop>false</ScaleCrop>
  <HeadingPairs>
    <vt:vector size="6" baseType="variant">
      <vt:variant>
        <vt:lpstr>Fuentes usadas</vt:lpstr>
      </vt:variant>
      <vt:variant>
        <vt:i4>8</vt:i4>
      </vt:variant>
      <vt:variant>
        <vt:lpstr>Tema</vt:lpstr>
      </vt:variant>
      <vt:variant>
        <vt:i4>3</vt:i4>
      </vt:variant>
      <vt:variant>
        <vt:lpstr>Títulos de diapositiva</vt:lpstr>
      </vt:variant>
      <vt:variant>
        <vt:i4>40</vt:i4>
      </vt:variant>
    </vt:vector>
  </HeadingPairs>
  <TitlesOfParts>
    <vt:vector size="51" baseType="lpstr">
      <vt:lpstr>Aptos</vt:lpstr>
      <vt:lpstr>Arial</vt:lpstr>
      <vt:lpstr>Calibri</vt:lpstr>
      <vt:lpstr>inherit</vt:lpstr>
      <vt:lpstr>StarSymbol</vt:lpstr>
      <vt:lpstr>Symbol</vt:lpstr>
      <vt:lpstr>Times New Roman</vt:lpstr>
      <vt:lpstr>Wingdings</vt:lpstr>
      <vt:lpstr>Office Theme</vt:lpstr>
      <vt:lpstr>Office Theme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DE COMPRAS INVESTIGADORES</dc:title>
  <dc:subject/>
  <dc:creator>uswer</dc:creator>
  <dc:description/>
  <cp:lastModifiedBy>Raquel Moreno Domínguez</cp:lastModifiedBy>
  <cp:revision>178</cp:revision>
  <cp:lastPrinted>2026-09-17T13:15:19Z</cp:lastPrinted>
  <dcterms:created xsi:type="dcterms:W3CDTF">2019-10-27T08:34:33Z</dcterms:created>
  <dcterms:modified xsi:type="dcterms:W3CDTF">2026-09-28T08:09:46Z</dcterms:modified>
  <dc:language>es-ES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4</vt:i4>
  </property>
  <property fmtid="{D5CDD505-2E9C-101B-9397-08002B2CF9AE}" pid="8" name="PresentationFormat">
    <vt:lpwstr>Presentación en pantalla (4:3)</vt:lpwstr>
  </property>
  <property fmtid="{D5CDD505-2E9C-101B-9397-08002B2CF9AE}" pid="9" name="ScaleCrop">
    <vt:bool>false</vt:bool>
  </property>
  <property fmtid="{D5CDD505-2E9C-101B-9397-08002B2CF9AE}" pid="10" name="ShareDoc">
    <vt:bool>false</vt:bool>
  </property>
  <property fmtid="{D5CDD505-2E9C-101B-9397-08002B2CF9AE}" pid="11" name="Slides">
    <vt:i4>32</vt:i4>
  </property>
</Properties>
</file>