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57_AD9BC1CB.xml" ContentType="application/vnd.ms-powerpoint.comments+xml"/>
  <Override PartName="/ppt/comments/modernComment_158_302F0F85.xml" ContentType="application/vnd.ms-powerpoint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262" r:id="rId4"/>
    <p:sldId id="328" r:id="rId5"/>
    <p:sldId id="310" r:id="rId6"/>
    <p:sldId id="340" r:id="rId7"/>
    <p:sldId id="329" r:id="rId8"/>
    <p:sldId id="269" r:id="rId9"/>
    <p:sldId id="331" r:id="rId10"/>
    <p:sldId id="343" r:id="rId11"/>
    <p:sldId id="344" r:id="rId12"/>
    <p:sldId id="320" r:id="rId13"/>
    <p:sldId id="333" r:id="rId14"/>
    <p:sldId id="321" r:id="rId15"/>
    <p:sldId id="322" r:id="rId16"/>
    <p:sldId id="324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280" r:id="rId25"/>
    <p:sldId id="345" r:id="rId26"/>
    <p:sldId id="346" r:id="rId27"/>
  </p:sldIdLst>
  <p:sldSz cx="13444538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2" userDrawn="1">
          <p15:clr>
            <a:srgbClr val="A4A3A4"/>
          </p15:clr>
        </p15:guide>
        <p15:guide id="2" pos="614" userDrawn="1">
          <p15:clr>
            <a:srgbClr val="A4A3A4"/>
          </p15:clr>
        </p15:guide>
        <p15:guide id="3" pos="3179" userDrawn="1">
          <p15:clr>
            <a:srgbClr val="A4A3A4"/>
          </p15:clr>
        </p15:guide>
        <p15:guide id="4" pos="7883" userDrawn="1">
          <p15:clr>
            <a:srgbClr val="A4A3A4"/>
          </p15:clr>
        </p15:guide>
        <p15:guide id="6" orient="horz" pos="510" userDrawn="1">
          <p15:clr>
            <a:srgbClr val="A4A3A4"/>
          </p15:clr>
        </p15:guide>
        <p15:guide id="7" pos="5867" userDrawn="1">
          <p15:clr>
            <a:srgbClr val="A4A3A4"/>
          </p15:clr>
        </p15:guide>
        <p15:guide id="8" orient="horz" pos="702" userDrawn="1">
          <p15:clr>
            <a:srgbClr val="A4A3A4"/>
          </p15:clr>
        </p15:guide>
        <p15:guide id="9" orient="horz" pos="2382" userDrawn="1">
          <p15:clr>
            <a:srgbClr val="A4A3A4"/>
          </p15:clr>
        </p15:guide>
        <p15:guide id="10" orient="horz" pos="4398" userDrawn="1">
          <p15:clr>
            <a:srgbClr val="A4A3A4"/>
          </p15:clr>
        </p15:guide>
        <p15:guide id="11" pos="42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305A7-8C9A-8D67-A5C1-86C2C0B7BFD7}" name="Maite Saenz" initials="MS" userId="S::msaenz@incliva.es::bff2af06-05fd-44eb-8e8c-be77273d3b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BED"/>
    <a:srgbClr val="78DDCA"/>
    <a:srgbClr val="F090C6"/>
    <a:srgbClr val="3D44AC"/>
    <a:srgbClr val="9DA0D2"/>
    <a:srgbClr val="9EA4CC"/>
    <a:srgbClr val="3E4999"/>
    <a:srgbClr val="3A44AC"/>
    <a:srgbClr val="57585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20" y="900"/>
      </p:cViewPr>
      <p:guideLst>
        <p:guide orient="horz" pos="4542"/>
        <p:guide pos="614"/>
        <p:guide pos="3179"/>
        <p:guide pos="7883"/>
        <p:guide orient="horz" pos="510"/>
        <p:guide pos="5867"/>
        <p:guide orient="horz" pos="702"/>
        <p:guide orient="horz" pos="2382"/>
        <p:guide orient="horz" pos="4398"/>
        <p:guide pos="4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30142394901423514"/>
          <c:y val="3.887137482235546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3D44AC">
                  <a:alpha val="8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3D44AC">
                  <a:alpha val="6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4745169801116818"/>
          <c:y val="0.35591448010732424"/>
          <c:w val="0.2052081050517488"/>
          <c:h val="0.35869679736465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27332133483314586"/>
          <c:y val="3.719355585037061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omments/modernComment_157_AD9BC1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status="resolved" created="2025-02-07T09:25:44.776" complete="100000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comments/modernComment_158_302F0F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status="resolved" created="2025-02-07T09:25:44.776" complete="100000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BE68-4BC0-4D18-9173-5A36C67BB5FA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4350-57E6-473C-890C-966AF76F2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4543426"/>
            <a:ext cx="13444538" cy="3019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760" y="4500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655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 o gráfic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5"/>
          <p:cNvSpPr>
            <a:spLocks noGrp="1"/>
          </p:cNvSpPr>
          <p:nvPr>
            <p:ph type="body" sz="quarter" idx="15"/>
          </p:nvPr>
        </p:nvSpPr>
        <p:spPr>
          <a:xfrm>
            <a:off x="2" y="2509969"/>
            <a:ext cx="5349747" cy="2542913"/>
          </a:xfrm>
          <a:prstGeom prst="rect">
            <a:avLst/>
          </a:prstGeom>
          <a:solidFill>
            <a:srgbClr val="3D44AC"/>
          </a:solidFill>
        </p:spPr>
        <p:txBody>
          <a:bodyPr vert="horz" wrap="square" lIns="360000" tIns="360000" rIns="360000" bIns="360000" anchor="ctr" anchorCtr="1"/>
          <a:lstStyle>
            <a:lvl1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1pPr>
            <a:lvl2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2pPr>
            <a:lvl3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3pPr>
            <a:lvl4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4pPr>
            <a:lvl5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2227" y="7033451"/>
            <a:ext cx="3092244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1144" y="7033451"/>
            <a:ext cx="4302251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80067" y="7033451"/>
            <a:ext cx="3092244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6"/>
          </p:nvPr>
        </p:nvSpPr>
        <p:spPr>
          <a:xfrm>
            <a:off x="6038373" y="1400529"/>
            <a:ext cx="6733939" cy="276999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49750"/>
            <a:ext cx="4799400" cy="913100"/>
          </a:xfrm>
          <a:prstGeom prst="rect">
            <a:avLst/>
          </a:prstGeom>
        </p:spPr>
      </p:pic>
      <p:sp>
        <p:nvSpPr>
          <p:cNvPr id="20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6038371" y="711148"/>
            <a:ext cx="6733939" cy="276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s-ES" dirty="0"/>
              <a:t>C</a:t>
            </a:r>
            <a:r>
              <a:rPr lang="es-ES_tradnl" dirty="0" err="1"/>
              <a:t>lic</a:t>
            </a:r>
            <a:r>
              <a:rPr lang="es-ES_tradnl" dirty="0"/>
              <a:t> para añadir subtítulo</a:t>
            </a:r>
            <a:endParaRPr lang="es-ES" dirty="0"/>
          </a:p>
        </p:txBody>
      </p:sp>
      <p:sp>
        <p:nvSpPr>
          <p:cNvPr id="21" name="Marcador de texto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38371" y="238090"/>
            <a:ext cx="6733939" cy="339452"/>
          </a:xfrm>
          <a:prstGeom prst="rect">
            <a:avLst/>
          </a:prstGeom>
        </p:spPr>
        <p:txBody>
          <a:bodyPr vert="horz"/>
          <a:lstStyle>
            <a:lvl1pPr>
              <a:defRPr sz="2206" cap="all">
                <a:solidFill>
                  <a:srgbClr val="3D44AC"/>
                </a:solidFill>
              </a:defRPr>
            </a:lvl1pPr>
          </a:lstStyle>
          <a:p>
            <a:pPr lvl="0"/>
            <a:r>
              <a:rPr lang="es-ES_tradnl" dirty="0"/>
              <a:t>Clic para insertar título</a:t>
            </a:r>
            <a:endParaRPr lang="es-ES" dirty="0"/>
          </a:p>
        </p:txBody>
      </p:sp>
      <p:grpSp>
        <p:nvGrpSpPr>
          <p:cNvPr id="26" name="Agrupar 25"/>
          <p:cNvGrpSpPr/>
          <p:nvPr userDrawn="1"/>
        </p:nvGrpSpPr>
        <p:grpSpPr>
          <a:xfrm>
            <a:off x="7818095" y="714615"/>
            <a:ext cx="3175852" cy="0"/>
            <a:chOff x="3314977" y="751992"/>
            <a:chExt cx="2159985" cy="0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14977" y="751992"/>
              <a:ext cx="719995" cy="0"/>
            </a:xfrm>
            <a:prstGeom prst="line">
              <a:avLst/>
            </a:prstGeom>
            <a:ln w="12700" cmpd="sng">
              <a:solidFill>
                <a:srgbClr val="2E9BE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034972" y="751992"/>
              <a:ext cx="719995" cy="0"/>
            </a:xfrm>
            <a:prstGeom prst="line">
              <a:avLst/>
            </a:prstGeom>
            <a:ln w="12700" cmpd="sng">
              <a:solidFill>
                <a:srgbClr val="F090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754967" y="751992"/>
              <a:ext cx="719995" cy="0"/>
            </a:xfrm>
            <a:prstGeom prst="line">
              <a:avLst/>
            </a:prstGeom>
            <a:ln w="12700" cmpd="sng">
              <a:solidFill>
                <a:srgbClr val="78DD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bg>
      <p:bgPr>
        <a:solidFill>
          <a:srgbClr val="3D4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3781426"/>
            <a:ext cx="13444538" cy="3781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3762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972000" y="1266825"/>
            <a:ext cx="12492000" cy="36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6722269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2964125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95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4299878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467303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8335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1266825"/>
            <a:ext cx="13465409" cy="72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8" name="Imagen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303238" y="398123"/>
            <a:ext cx="2263094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6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6958" y="959453"/>
            <a:ext cx="115306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4" y="7033450"/>
            <a:ext cx="430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71" r:id="rId5"/>
    <p:sldLayoutId id="2147483667" r:id="rId6"/>
    <p:sldLayoutId id="2147483663" r:id="rId7"/>
    <p:sldLayoutId id="2147483664" r:id="rId8"/>
    <p:sldLayoutId id="2147483665" r:id="rId9"/>
    <p:sldLayoutId id="2147483669" r:id="rId10"/>
    <p:sldLayoutId id="2147483670" r:id="rId11"/>
    <p:sldLayoutId id="2147483672" r:id="rId1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57_AD9BC1CB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58_302F0F8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67C98C7-18A1-C543-6543-1CEBDA35E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69" y="650332"/>
            <a:ext cx="2819400" cy="5863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TITLE</a:t>
            </a:r>
          </a:p>
          <a:p>
            <a:r>
              <a:rPr lang="es-ES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Subtitle</a:t>
            </a:r>
            <a:endParaRPr lang="es-ES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7269" y="5153025"/>
            <a:ext cx="957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Author's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identifying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information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07269" y="6628627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</a:t>
            </a:r>
          </a:p>
        </p:txBody>
      </p:sp>
      <p:sp>
        <p:nvSpPr>
          <p:cNvPr id="7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A1AF17-5A36-2753-EDF1-9D67955BA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6281"/>
          <a:stretch>
            <a:fillRect/>
          </a:stretch>
        </p:blipFill>
        <p:spPr>
          <a:xfrm>
            <a:off x="11522869" y="6201366"/>
            <a:ext cx="1066800" cy="6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5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674500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4725" y="3359013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TITLE</a:t>
            </a:r>
          </a:p>
          <a:p>
            <a:pPr algn="r"/>
            <a:r>
              <a:rPr lang="es-ES" b="1" dirty="0" err="1">
                <a:solidFill>
                  <a:schemeClr val="bg1"/>
                </a:solidFill>
              </a:rPr>
              <a:t>Subtitle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5B147D-E293-9F15-5CF7-C3795CE22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09" y="467895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60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4765087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4725" y="5449600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TITLE</a:t>
            </a:r>
          </a:p>
          <a:p>
            <a:pPr algn="r"/>
            <a:r>
              <a:rPr lang="es-ES" b="1" dirty="0" err="1">
                <a:solidFill>
                  <a:schemeClr val="bg1"/>
                </a:solidFill>
              </a:rPr>
              <a:t>Subtitle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DF63B8-8519-74DD-06A9-5C56766DA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09" y="467895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05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373657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65A705F-7444-D710-737B-3011CC4FE88B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C705D675-3103-3EC0-26C0-331C1E78C7A7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D84A8C1-2246-431E-0528-7D3FF01E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67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81000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61289" y="1625815"/>
            <a:ext cx="630056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957269" y="1495425"/>
            <a:ext cx="6588000" cy="36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5960269" y="8858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40186" t="-426" r="29040" b="17189"/>
          <a:stretch/>
        </p:blipFill>
        <p:spPr>
          <a:xfrm>
            <a:off x="0" y="-69150"/>
            <a:ext cx="5016229" cy="7632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EF7418D-9008-7689-1600-5B3F57C01C0E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900CDB3-8836-5D22-F116-BEF62345AECD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2E2F3D8-16F1-4546-818A-E2805A8BE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85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14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007270" y="1576051"/>
            <a:ext cx="3962400" cy="4498324"/>
          </a:xfrm>
          <a:prstGeom prst="rect">
            <a:avLst/>
          </a:prstGeom>
        </p:spPr>
        <p:txBody>
          <a:bodyPr vert="horz" wrap="square" lIns="36000" tIns="90000" rIns="180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269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425" t="1836" r="10233" b="34361"/>
          <a:stretch/>
        </p:blipFill>
        <p:spPr>
          <a:xfrm>
            <a:off x="5148000" y="1625600"/>
            <a:ext cx="8357577" cy="45212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4361CFEA-FF37-6D40-C269-D1C9E47B523E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2766AEC-C0DF-01EC-6538-5281102895CE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CC6273F-5547-7614-B4C1-6F3BF12D5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78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706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74725" y="1561727"/>
            <a:ext cx="7957343" cy="4752240"/>
          </a:xfrm>
          <a:prstGeom prst="rect">
            <a:avLst/>
          </a:prstGeom>
        </p:spPr>
        <p:txBody>
          <a:bodyPr vert="horz" wrap="square" lIns="36000" tIns="90000" rIns="144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0186" t="-427" r="24206" b="25833"/>
          <a:stretch/>
        </p:blipFill>
        <p:spPr>
          <a:xfrm>
            <a:off x="9306000" y="1495424"/>
            <a:ext cx="4188623" cy="493585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B16D851-DE89-44F6-9E80-4C2F2AB3F00C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B245EC0-88FA-211F-87F3-CF4D6DBC72C4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762BD4C-5655-78A3-04CB-AE6DF94C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68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60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350669" y="1640583"/>
            <a:ext cx="7215981" cy="4959989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/>
          <a:p>
            <a:pPr algn="just"/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2000" y="1647825"/>
            <a:ext cx="4087019" cy="53340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0F99098-CC3F-4235-D620-037A9982A60D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978F9CC-4E1E-B843-312B-052844436D12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6E4484-245A-1521-B78E-5118E8DDB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17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152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76376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51868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636899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9267" t="18604" r="13342" b="51377"/>
          <a:stretch/>
        </p:blipFill>
        <p:spPr>
          <a:xfrm>
            <a:off x="29728" y="-28575"/>
            <a:ext cx="13414809" cy="394715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1"/>
            <a:ext cx="13444538" cy="3960000"/>
          </a:xfrm>
          <a:prstGeom prst="rect">
            <a:avLst/>
          </a:prstGeom>
          <a:solidFill>
            <a:srgbClr val="3D44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100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lnSpc>
                <a:spcPct val="110000"/>
              </a:lnSpc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2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9896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bg1"/>
                </a:solidFill>
                <a:latin typeface="+mn-lt"/>
              </a:rPr>
              <a:t>SLIDE TITLE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974725" y="4210027"/>
            <a:ext cx="11591925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F3D976-9C37-001F-C414-CD442DAF7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4" y="6835740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390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18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02869" y="2246929"/>
            <a:ext cx="2901600" cy="4044331"/>
          </a:xfrm>
          <a:prstGeom prst="rect">
            <a:avLst/>
          </a:prstGeom>
          <a:solidFill>
            <a:srgbClr val="F09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98469" y="2246929"/>
            <a:ext cx="2901600" cy="4044331"/>
          </a:xfrm>
          <a:prstGeom prst="rect">
            <a:avLst/>
          </a:prstGeom>
          <a:solidFill>
            <a:srgbClr val="78DD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688069" y="2246929"/>
            <a:ext cx="2901600" cy="4044331"/>
          </a:xfrm>
          <a:prstGeom prst="rect">
            <a:avLst/>
          </a:prstGeom>
          <a:solidFill>
            <a:srgbClr val="2E9B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74725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3D44AC"/>
                </a:solidFill>
              </a:rPr>
              <a:t>LOREM IPSUM DOLOR </a:t>
            </a:r>
            <a:endParaRPr lang="es-ES" sz="1654" dirty="0">
              <a:solidFill>
                <a:srgbClr val="3D44A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888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F090C6"/>
                </a:solidFill>
              </a:rPr>
              <a:t>LOREM IPSUM DOLOR </a:t>
            </a:r>
            <a:endParaRPr lang="es-ES" sz="1654" dirty="0">
              <a:solidFill>
                <a:srgbClr val="F090C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80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78DDCA"/>
                </a:solidFill>
              </a:rPr>
              <a:t>LOREM IPSUM DOLOR </a:t>
            </a:r>
            <a:endParaRPr lang="es-ES" sz="1654" dirty="0">
              <a:solidFill>
                <a:srgbClr val="78DDCA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68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2E9BED"/>
                </a:solidFill>
              </a:rPr>
              <a:t>LOREM IPSUM DOLOR </a:t>
            </a:r>
            <a:endParaRPr lang="es-ES" sz="1654" dirty="0">
              <a:solidFill>
                <a:srgbClr val="2E9BED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01269" y="2246929"/>
            <a:ext cx="2901600" cy="4044331"/>
          </a:xfrm>
          <a:prstGeom prst="rect">
            <a:avLst/>
          </a:prstGeom>
          <a:solidFill>
            <a:srgbClr val="3D44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tx1"/>
                </a:solidFill>
                <a:latin typeface="+mn-lt"/>
              </a:rPr>
              <a:t>SLIDE TITLE</a:t>
            </a:r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4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2FEEE46-C4B0-E8F8-C514-9E7BE71EE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4" y="6835740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19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70599" y="1836221"/>
            <a:ext cx="11596051" cy="297483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7967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667" y="4924425"/>
            <a:ext cx="11628000" cy="20574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7957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DDACF42-FC1B-1042-A0CF-49CEDB38AA2F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116D285-CCCC-69FB-D2B2-36C2D424346D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E950DCE-59EC-195F-55DF-00CF246C2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2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32069" y="5915026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4724" y="6448425"/>
            <a:ext cx="11591925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64998" y="6676281"/>
            <a:ext cx="5257800" cy="30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D44AC"/>
                </a:solidFill>
              </a:rPr>
              <a:t>Reserve to include logos of other entities</a:t>
            </a:r>
            <a:endParaRPr lang="es-ES" dirty="0">
              <a:solidFill>
                <a:srgbClr val="3D44AC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83898" y="5153025"/>
            <a:ext cx="957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Author's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identifying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information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TITLE</a:t>
            </a:r>
          </a:p>
          <a:p>
            <a:r>
              <a:rPr lang="es-ES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Subtitle</a:t>
            </a:r>
            <a:endParaRPr lang="es-ES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ADDC1-2820-1898-D942-1C771AB1E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69" y="650332"/>
            <a:ext cx="2819400" cy="5863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0E07D7-494A-5DE3-9A64-0898D64A8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424" y="6524625"/>
            <a:ext cx="797052" cy="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20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73142"/>
            <a:ext cx="11559381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8251978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82519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71598524"/>
              </p:ext>
            </p:extLst>
          </p:nvPr>
        </p:nvGraphicFramePr>
        <p:xfrm>
          <a:off x="3484166" y="3793489"/>
          <a:ext cx="6438503" cy="341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80ACB0A-1D48-F84A-D1C6-77AA6DA2CA43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C32B3A53-A35E-325C-1850-01912E8B852E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F1C75B-B331-39E6-3CEB-DF837D99A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54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21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2"/>
            <a:ext cx="11568452" cy="1705252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05440504"/>
              </p:ext>
            </p:extLst>
          </p:nvPr>
        </p:nvGraphicFramePr>
        <p:xfrm>
          <a:off x="4068000" y="3476625"/>
          <a:ext cx="5334000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43F3D20E-4523-9915-9D26-90C885E77E02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4F1903A-E8FD-E2A9-AEE2-1B68E515733A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5C7D452-79BF-0DB7-0271-51D62CD3D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19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1"/>
            <a:ext cx="11568452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21669" y="4162425"/>
            <a:ext cx="2520000" cy="2766986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82104686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426231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4268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186325957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426233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7742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407306513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426233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DF338819-F0CC-8463-F421-F8773636C194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EDD6A65-E77C-E1DE-6411-62C2B2B9F99B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36EB98F-2F82-4382-679D-5A569685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177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978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288436085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5030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537305342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8504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130624928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B7B40FD-B344-287E-4C76-81C3D669C672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3BD0F8B-DEF1-F5A2-AA27-C5A764401DB8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A2D915B-DDCB-5346-AEB4-D00DB15BD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56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1F6C51-85E6-4261-977B-EADA60F7B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69" y="6600825"/>
            <a:ext cx="2029402" cy="42204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EC7E5A-A81B-B1C7-9070-EF201E210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6281"/>
          <a:stretch>
            <a:fillRect/>
          </a:stretch>
        </p:blipFill>
        <p:spPr>
          <a:xfrm>
            <a:off x="7522369" y="6563332"/>
            <a:ext cx="762000" cy="477768"/>
          </a:xfrm>
          <a:prstGeom prst="rect">
            <a:avLst/>
          </a:prstGeom>
        </p:spPr>
      </p:pic>
      <p:sp>
        <p:nvSpPr>
          <p:cNvPr id="6" name="object 2"/>
          <p:cNvSpPr>
            <a:spLocks noChangeAspect="1"/>
          </p:cNvSpPr>
          <p:nvPr/>
        </p:nvSpPr>
        <p:spPr>
          <a:xfrm>
            <a:off x="4817269" y="1355882"/>
            <a:ext cx="3859115" cy="417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06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4249" y="1647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Fonts: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err="1">
                <a:solidFill>
                  <a:schemeClr val="tx1"/>
                </a:solidFill>
                <a:latin typeface="+mj-lt"/>
              </a:rPr>
              <a:t>Corporate</a:t>
            </a: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b="1" kern="0" dirty="0" err="1">
                <a:solidFill>
                  <a:schemeClr val="tx1"/>
                </a:solidFill>
                <a:latin typeface="+mj-lt"/>
              </a:rPr>
              <a:t>fonts</a:t>
            </a: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s-ES" sz="2400" b="1" kern="0" dirty="0" err="1">
                <a:solidFill>
                  <a:schemeClr val="tx1"/>
                </a:solidFill>
                <a:latin typeface="+mj-lt"/>
              </a:rPr>
              <a:t>colours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07269" y="2160000"/>
            <a:ext cx="4724400" cy="1329154"/>
            <a:chOff x="774700" y="2147471"/>
            <a:chExt cx="4724400" cy="1329154"/>
          </a:xfrm>
        </p:grpSpPr>
        <p:sp>
          <p:nvSpPr>
            <p:cNvPr id="9" name="CuadroTexto 8"/>
            <p:cNvSpPr txBox="1"/>
            <p:nvPr/>
          </p:nvSpPr>
          <p:spPr>
            <a:xfrm>
              <a:off x="774700" y="2486025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>
                  <a:solidFill>
                    <a:srgbClr val="3A44AC"/>
                  </a:solidFill>
                  <a:cs typeface="Rubik" pitchFamily="2" charset="-79"/>
                </a:rPr>
                <a:t>aG</a:t>
              </a:r>
              <a:endParaRPr lang="es-ES" dirty="0">
                <a:solidFill>
                  <a:srgbClr val="3A44AC"/>
                </a:solidFill>
                <a:cs typeface="Rubik" pitchFamily="2" charset="-79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692000" y="2147471"/>
              <a:ext cx="3388800" cy="1329154"/>
              <a:chOff x="6264000" y="2705190"/>
              <a:chExt cx="3388800" cy="1329154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575857"/>
                    </a:solidFill>
                    <a:cs typeface="Rubik" pitchFamily="2" charset="-79"/>
                  </a:rPr>
                  <a:t>Calibri</a:t>
                </a:r>
              </a:p>
            </p:txBody>
          </p:sp>
          <p:cxnSp>
            <p:nvCxnSpPr>
              <p:cNvPr id="12" name="Conector recto 11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Texto 12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Calibri Regular</a:t>
                </a: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</a:p>
              <a:p>
                <a:r>
                  <a:rPr lang="es-ES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5500529" y="2160000"/>
            <a:ext cx="4724400" cy="1329154"/>
            <a:chOff x="5267960" y="2105025"/>
            <a:chExt cx="4724400" cy="1329154"/>
          </a:xfrm>
        </p:grpSpPr>
        <p:sp>
          <p:nvSpPr>
            <p:cNvPr id="15" name="CuadroTexto 14"/>
            <p:cNvSpPr txBox="1"/>
            <p:nvPr/>
          </p:nvSpPr>
          <p:spPr>
            <a:xfrm>
              <a:off x="5267960" y="2443579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>
                  <a:solidFill>
                    <a:srgbClr val="3A44A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lang="es-ES" dirty="0">
                <a:solidFill>
                  <a:srgbClr val="3A44A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6185260" y="2105025"/>
              <a:ext cx="3388800" cy="1329154"/>
              <a:chOff x="6264000" y="2705190"/>
              <a:chExt cx="3388800" cy="1329154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57585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</a:p>
              <a:p>
                <a:r>
                  <a:rPr lang="es-ES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0" name="object 14"/>
          <p:cNvSpPr/>
          <p:nvPr/>
        </p:nvSpPr>
        <p:spPr>
          <a:xfrm rot="1433193">
            <a:off x="935895" y="43236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3D4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Rectángulo 20"/>
          <p:cNvSpPr/>
          <p:nvPr/>
        </p:nvSpPr>
        <p:spPr>
          <a:xfrm>
            <a:off x="1845469" y="4575600"/>
            <a:ext cx="11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61-68-172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3D44AC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54923" y="3933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31069" y="54578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14"/>
          <p:cNvSpPr/>
          <p:nvPr/>
        </p:nvSpPr>
        <p:spPr>
          <a:xfrm rot="1433193">
            <a:off x="935895" y="591591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9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Rectángulo 24"/>
          <p:cNvSpPr/>
          <p:nvPr/>
        </p:nvSpPr>
        <p:spPr>
          <a:xfrm>
            <a:off x="1900299" y="6167914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157-160-210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9DA0D2</a:t>
            </a:r>
          </a:p>
        </p:txBody>
      </p:sp>
      <p:sp>
        <p:nvSpPr>
          <p:cNvPr id="26" name="object 14"/>
          <p:cNvSpPr/>
          <p:nvPr/>
        </p:nvSpPr>
        <p:spPr>
          <a:xfrm>
            <a:off x="94094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2E9B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74619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78DD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5613435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F090C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CuadroTexto 28"/>
          <p:cNvSpPr txBox="1"/>
          <p:nvPr/>
        </p:nvSpPr>
        <p:spPr>
          <a:xfrm>
            <a:off x="5526921" y="3933825"/>
            <a:ext cx="45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461953" y="5456400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120-221-202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78DDCA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556953" y="5457825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240-144-198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F0990C6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366953" y="5423775"/>
            <a:ext cx="124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46-155-237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2E9BED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AE2EA37-5982-FE42-6498-30F87DE67682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7879CCD-4267-15F0-3995-1E5A12F38014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2193283-B38D-6AE2-6805-70069E89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43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graphic</a:t>
            </a:r>
            <a:r>
              <a:rPr lang="es-E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endParaRPr lang="es-ES" sz="24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69" y="2387295"/>
            <a:ext cx="1524000" cy="2788260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974725" y="6296025"/>
            <a:ext cx="7920000" cy="72000"/>
            <a:chOff x="-1" y="2533163"/>
            <a:chExt cx="7554883" cy="90000"/>
          </a:xfrm>
        </p:grpSpPr>
        <p:sp>
          <p:nvSpPr>
            <p:cNvPr id="3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974725" y="1971699"/>
            <a:ext cx="7522946" cy="3619451"/>
            <a:chOff x="974725" y="2333625"/>
            <a:chExt cx="5525244" cy="2658313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3"/>
            <a:srcRect l="5595" t="5298" r="12976" b="8647"/>
            <a:stretch/>
          </p:blipFill>
          <p:spPr>
            <a:xfrm>
              <a:off x="4015969" y="2333625"/>
              <a:ext cx="2484000" cy="2658313"/>
            </a:xfrm>
            <a:prstGeom prst="rect">
              <a:avLst/>
            </a:prstGeom>
          </p:spPr>
        </p:pic>
        <p:sp>
          <p:nvSpPr>
            <p:cNvPr id="40" name="object 2"/>
            <p:cNvSpPr>
              <a:spLocks noChangeAspect="1"/>
            </p:cNvSpPr>
            <p:nvPr/>
          </p:nvSpPr>
          <p:spPr>
            <a:xfrm>
              <a:off x="974725" y="2404047"/>
              <a:ext cx="2328902" cy="25214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2C9B169-701D-7829-5254-4C05570E90E5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C6AFFEB-EAC2-1C86-6A94-7841D7C7946D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6116AB9-EEBD-4BF4-EFA8-EBD38B4DF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0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6499" r="2947"/>
          <a:stretch/>
        </p:blipFill>
        <p:spPr>
          <a:xfrm>
            <a:off x="6723063" y="72874"/>
            <a:ext cx="6707664" cy="74918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5610225"/>
            <a:ext cx="6629400" cy="110568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TITLE</a:t>
            </a:r>
          </a:p>
          <a:p>
            <a:r>
              <a:rPr lang="es-ES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Subtitle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985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064271-0B16-DACF-73B7-CE0252A3A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6" y="809624"/>
            <a:ext cx="2803403" cy="5830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624439-E2E9-D8B3-27A2-12C2697E9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69" y="6687443"/>
            <a:ext cx="797052" cy="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7683" r="2947"/>
          <a:stretch/>
        </p:blipFill>
        <p:spPr>
          <a:xfrm>
            <a:off x="7850029" y="-15240"/>
            <a:ext cx="5654040" cy="62255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4772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TITLE</a:t>
            </a:r>
          </a:p>
          <a:p>
            <a:r>
              <a:rPr lang="es-ES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Subitite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2000" y="6624000"/>
            <a:ext cx="115920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/>
                <a:cs typeface="Calibri"/>
              </a:rPr>
              <a:t>Space reserved for logos. Delete this box. The height of this box marks the maximum logo height.</a:t>
            </a:r>
          </a:p>
          <a:p>
            <a:endParaRPr lang="es-ES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D536E2-289C-EDE7-F5A1-057B40FAF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6" y="809624"/>
            <a:ext cx="2803403" cy="5830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2BE98C-75F2-31B3-9D09-B46514C76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424" y="6600825"/>
            <a:ext cx="797052" cy="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One-line </a:t>
            </a:r>
            <a:r>
              <a:rPr lang="es-ES" sz="2400" b="1" kern="0" dirty="0" err="1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3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A8AEFA0-3116-AADA-236D-A553CA1ED6BE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88BEA72-F960-058A-990E-EBF233207E2F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8684C52-4DED-C19B-70C6-CB0CA3562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14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428625"/>
            <a:ext cx="66429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n-US" sz="2400" b="1" kern="0" dirty="0">
                <a:solidFill>
                  <a:schemeClr val="tx1"/>
                </a:solidFill>
                <a:latin typeface="+mj-lt"/>
              </a:rPr>
              <a:t>Title in two lines. Line 1</a:t>
            </a:r>
          </a:p>
          <a:p>
            <a:pPr marL="87313"/>
            <a:r>
              <a:rPr lang="en-US" sz="2400" b="1" kern="0" dirty="0">
                <a:solidFill>
                  <a:schemeClr val="tx1"/>
                </a:solidFill>
                <a:latin typeface="+mj-lt"/>
              </a:rPr>
              <a:t>Line 2</a:t>
            </a:r>
            <a:endParaRPr lang="es-ES" sz="24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3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2E56A45-D500-0518-AC68-386650B794F3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608C2AA0-2839-4C00-DF70-9C6E1BBD2FF0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922E81B-5C0E-8C43-B602-F6A0C0A1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70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25244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7068" y="4280833"/>
            <a:ext cx="934958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it-IT" sz="1654" dirty="0">
              <a:solidFill>
                <a:srgbClr val="909090"/>
              </a:solidFill>
            </a:endParaRPr>
          </a:p>
        </p:txBody>
      </p:sp>
      <p:sp>
        <p:nvSpPr>
          <p:cNvPr id="16" name="object 2"/>
          <p:cNvSpPr>
            <a:spLocks noChangeAspect="1"/>
          </p:cNvSpPr>
          <p:nvPr/>
        </p:nvSpPr>
        <p:spPr>
          <a:xfrm>
            <a:off x="974725" y="4314825"/>
            <a:ext cx="1800000" cy="194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23425" t="16468" r="10233" b="53216"/>
          <a:stretch/>
        </p:blipFill>
        <p:spPr>
          <a:xfrm>
            <a:off x="794" y="-28575"/>
            <a:ext cx="13444538" cy="347472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9069" y="3400425"/>
            <a:ext cx="13464000" cy="54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8B11E8D-A1CA-3C5F-4784-F1DA8D9A5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8" y="6835740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66000" y="3744000"/>
            <a:ext cx="7596000" cy="54000"/>
            <a:chOff x="-1" y="2533163"/>
            <a:chExt cx="7554883" cy="90000"/>
          </a:xfrm>
        </p:grpSpPr>
        <p:sp>
          <p:nvSpPr>
            <p:cNvPr id="14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6265069" y="3476626"/>
            <a:ext cx="6301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SECTION TITLE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9369" y="2028825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AB5367-4C19-2CAD-001E-1EA9D6E4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88" y="411064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4360069" y="3476626"/>
            <a:ext cx="8206581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SECTION TITLE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 rot="5400000">
            <a:off x="-360000" y="3744000"/>
            <a:ext cx="7596000" cy="54000"/>
            <a:chOff x="-1" y="2533163"/>
            <a:chExt cx="7554883" cy="90000"/>
          </a:xfrm>
        </p:grpSpPr>
        <p:sp>
          <p:nvSpPr>
            <p:cNvPr id="18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638969" y="2028825"/>
            <a:ext cx="259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F120CA-CE06-EB74-CD54-7C922407F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88" y="411064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2397</Words>
  <Application>Microsoft Office PowerPoint</Application>
  <PresentationFormat>Personalizado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Gotham Black</vt:lpstr>
      <vt:lpstr>Rubik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BÁSICO LOGO 25 ANIVERSARIO</dc:title>
  <dc:creator>Carmen Sanz</dc:creator>
  <cp:lastModifiedBy>Alexandra Muñoz</cp:lastModifiedBy>
  <cp:revision>184</cp:revision>
  <dcterms:created xsi:type="dcterms:W3CDTF">2024-12-27T13:29:32Z</dcterms:created>
  <dcterms:modified xsi:type="dcterms:W3CDTF">2026-07-06T12:24:52Z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2024-12-27T00:00:00Z</vt:filetime>
  </property>
</Properties>
</file>