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57_AD9BC1CB.xml" ContentType="application/vnd.ms-powerpoint.comments+xml"/>
  <Override PartName="/ppt/comments/modernComment_158_302F0F85.xml" ContentType="application/vnd.ms-powerpoint.comments+xml"/>
  <Override PartName="/ppt/comments/modernComment_146_8DE43656.xml" ContentType="application/vnd.ms-powerpoint.comments+xml"/>
  <Override PartName="/ppt/charts/chart1.xml" ContentType="application/vnd.openxmlformats-officedocument.drawingml.chart+xml"/>
  <Override PartName="/ppt/comments/modernComment_152_63BAF641.xml" ContentType="application/vnd.ms-powerpoint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40" r:id="rId7"/>
    <p:sldId id="329" r:id="rId8"/>
    <p:sldId id="269" r:id="rId9"/>
    <p:sldId id="331" r:id="rId10"/>
    <p:sldId id="343" r:id="rId11"/>
    <p:sldId id="344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5" r:id="rId26"/>
    <p:sldId id="346" r:id="rId27"/>
  </p:sldIdLst>
  <p:sldSz cx="13444538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2" userDrawn="1">
          <p15:clr>
            <a:srgbClr val="A4A3A4"/>
          </p15:clr>
        </p15:guide>
        <p15:guide id="2" pos="614" userDrawn="1">
          <p15:clr>
            <a:srgbClr val="A4A3A4"/>
          </p15:clr>
        </p15:guide>
        <p15:guide id="3" pos="3179" userDrawn="1">
          <p15:clr>
            <a:srgbClr val="A4A3A4"/>
          </p15:clr>
        </p15:guide>
        <p15:guide id="4" pos="7883" userDrawn="1">
          <p15:clr>
            <a:srgbClr val="A4A3A4"/>
          </p15:clr>
        </p15:guide>
        <p15:guide id="6" orient="horz" pos="510" userDrawn="1">
          <p15:clr>
            <a:srgbClr val="A4A3A4"/>
          </p15:clr>
        </p15:guide>
        <p15:guide id="7" pos="5867" userDrawn="1">
          <p15:clr>
            <a:srgbClr val="A4A3A4"/>
          </p15:clr>
        </p15:guide>
        <p15:guide id="8" orient="horz" pos="702" userDrawn="1">
          <p15:clr>
            <a:srgbClr val="A4A3A4"/>
          </p15:clr>
        </p15:guide>
        <p15:guide id="9" orient="horz" pos="2382" userDrawn="1">
          <p15:clr>
            <a:srgbClr val="A4A3A4"/>
          </p15:clr>
        </p15:guide>
        <p15:guide id="10" orient="horz" pos="4398" userDrawn="1">
          <p15:clr>
            <a:srgbClr val="A4A3A4"/>
          </p15:clr>
        </p15:guide>
        <p15:guide id="11" pos="42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D"/>
    <a:srgbClr val="78DDCA"/>
    <a:srgbClr val="F090C6"/>
    <a:srgbClr val="3D44AC"/>
    <a:srgbClr val="9DA0D2"/>
    <a:srgbClr val="9EA4CC"/>
    <a:srgbClr val="3E4999"/>
    <a:srgbClr val="3A44AC"/>
    <a:srgbClr val="57585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0" y="90"/>
      </p:cViewPr>
      <p:guideLst>
        <p:guide orient="horz" pos="4542"/>
        <p:guide pos="614"/>
        <p:guide pos="3179"/>
        <p:guide pos="7883"/>
        <p:guide orient="horz" pos="510"/>
        <p:guide pos="5867"/>
        <p:guide orient="horz" pos="702"/>
        <p:guide orient="horz" pos="2382"/>
        <p:guide orient="horz" pos="4398"/>
        <p:guide pos="4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30142394901423514"/>
          <c:y val="3.887137482235546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745169801116818"/>
          <c:y val="0.35591448010732424"/>
          <c:w val="0.2052081050517488"/>
          <c:h val="0.35869679736465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7332133483314586"/>
          <c:y val="3.719355585037061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46_8DE436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status="resolved" created="2025-02-07T09:25:20.575" complete="100000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comments/modernComment_152_63BAF6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status="resolved" created="2025-02-07T09:25:20.575" complete="100000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comments/modernComment_157_AD9BC1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58_302F0F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6"/>
            <a:ext cx="13444538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760" y="4500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2" y="2509969"/>
            <a:ext cx="5349747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6038373" y="1400529"/>
            <a:ext cx="6733939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49750"/>
            <a:ext cx="4799400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6038371" y="711148"/>
            <a:ext cx="6733939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38371" y="238090"/>
            <a:ext cx="6733939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7818095" y="714615"/>
            <a:ext cx="317585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6"/>
            <a:ext cx="13444538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972000" y="1266825"/>
            <a:ext cx="12492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6722269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2964125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4299878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467303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3465409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303238" y="398123"/>
            <a:ext cx="2263094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958" y="959453"/>
            <a:ext cx="115306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7" r:id="rId6"/>
    <p:sldLayoutId id="2147483663" r:id="rId7"/>
    <p:sldLayoutId id="2147483664" r:id="rId8"/>
    <p:sldLayoutId id="2147483665" r:id="rId9"/>
    <p:sldLayoutId id="2147483669" r:id="rId10"/>
    <p:sldLayoutId id="2147483670" r:id="rId11"/>
    <p:sldLayoutId id="2147483672" r:id="rId1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57_AD9BC1CB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58_302F0F8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146_8DE4365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microsoft.com/office/2018/10/relationships/comments" Target="../comments/modernComment_152_63BAF64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709669" y="611377"/>
            <a:ext cx="2880000" cy="6584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07269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07269" y="6612872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1EA660-02CB-E31F-B172-73F4E1D57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6281"/>
          <a:stretch>
            <a:fillRect/>
          </a:stretch>
        </p:blipFill>
        <p:spPr>
          <a:xfrm>
            <a:off x="11522869" y="6201366"/>
            <a:ext cx="1066800" cy="6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12" y="200025"/>
            <a:ext cx="2237457" cy="90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674500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4725" y="3359013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9126660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4765087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4725" y="5449600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12" y="200025"/>
            <a:ext cx="22374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05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373657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81000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61289" y="1625815"/>
            <a:ext cx="630056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57269" y="1495425"/>
            <a:ext cx="6588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5960269" y="8858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40186" t="-426" r="29040" b="17189"/>
          <a:stretch/>
        </p:blipFill>
        <p:spPr>
          <a:xfrm>
            <a:off x="0" y="-69150"/>
            <a:ext cx="5016229" cy="7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007270" y="1576051"/>
            <a:ext cx="3962400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5" t="1836" r="10233" b="34361"/>
          <a:stretch/>
        </p:blipFill>
        <p:spPr>
          <a:xfrm>
            <a:off x="5148000" y="1625600"/>
            <a:ext cx="835757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706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74725" y="1561727"/>
            <a:ext cx="7957343" cy="4752240"/>
          </a:xfrm>
          <a:prstGeom prst="rect">
            <a:avLst/>
          </a:prstGeom>
        </p:spPr>
        <p:txBody>
          <a:bodyPr vert="horz" wrap="square" lIns="36000" tIns="90000" rIns="144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7" r="24206" b="25833"/>
          <a:stretch/>
        </p:blipFill>
        <p:spPr>
          <a:xfrm>
            <a:off x="9306000" y="1495424"/>
            <a:ext cx="4188623" cy="49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60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0669" y="1640583"/>
            <a:ext cx="7215981" cy="4959989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2000" y="1647825"/>
            <a:ext cx="4087019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152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07269" y="6798923"/>
            <a:ext cx="1800000" cy="4115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76376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51868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6368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9267" t="18604" r="13342" b="51377"/>
          <a:stretch/>
        </p:blipFill>
        <p:spPr>
          <a:xfrm>
            <a:off x="29728" y="-28575"/>
            <a:ext cx="13414809" cy="39471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3444538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00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2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9896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bg1"/>
                </a:solidFill>
                <a:latin typeface="+mn-lt"/>
              </a:rPr>
              <a:t>TÍTULO DIAPOSITIVA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974725" y="4210027"/>
            <a:ext cx="11591925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390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07269" y="6798923"/>
            <a:ext cx="1800000" cy="41150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902869" y="2246929"/>
            <a:ext cx="2901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98469" y="2246929"/>
            <a:ext cx="2901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688069" y="2246929"/>
            <a:ext cx="2901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74725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888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80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68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01269" y="2246929"/>
            <a:ext cx="2901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tx1"/>
                </a:solidFill>
                <a:latin typeface="+mn-lt"/>
              </a:rPr>
              <a:t>TÍTULO DIAPOSITIVA</a:t>
            </a: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70599" y="1836221"/>
            <a:ext cx="11596051" cy="297483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7967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667" y="4924425"/>
            <a:ext cx="11628000" cy="20574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7957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32069" y="59150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4724" y="6448425"/>
            <a:ext cx="11591925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64998" y="6676281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3D44AC"/>
                </a:solidFill>
              </a:rPr>
              <a:t>Reserva para incluir logotipos de otras entidades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3898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709669" y="611377"/>
            <a:ext cx="2880000" cy="65840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270CE0-C74A-3716-5E90-BDF75DA24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417" y="6538446"/>
            <a:ext cx="797052" cy="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73142"/>
            <a:ext cx="11559381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825197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82519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71598524"/>
              </p:ext>
            </p:extLst>
          </p:nvPr>
        </p:nvGraphicFramePr>
        <p:xfrm>
          <a:off x="3484166" y="3793489"/>
          <a:ext cx="6438503" cy="341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2"/>
            <a:ext cx="11568452" cy="1705252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05440504"/>
              </p:ext>
            </p:extLst>
          </p:nvPr>
        </p:nvGraphicFramePr>
        <p:xfrm>
          <a:off x="4068000" y="3476625"/>
          <a:ext cx="5334000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1"/>
            <a:ext cx="11568452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21669" y="4162425"/>
            <a:ext cx="2520000" cy="2766986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82104686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426231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4268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86325957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426233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7742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407306513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426233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978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288436085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5030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37305342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8504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30624928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817269" y="1355882"/>
            <a:ext cx="3859115" cy="417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75B0CB3-08C5-C6B3-3EA4-A274032D0935}"/>
              </a:ext>
            </a:extLst>
          </p:cNvPr>
          <p:cNvGrpSpPr/>
          <p:nvPr/>
        </p:nvGrpSpPr>
        <p:grpSpPr>
          <a:xfrm>
            <a:off x="5160169" y="6452274"/>
            <a:ext cx="3124200" cy="762197"/>
            <a:chOff x="5655469" y="6452274"/>
            <a:chExt cx="3124200" cy="76219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469" y="6452274"/>
              <a:ext cx="2105602" cy="762197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63F8A26-103C-6E79-CE9C-E900CC136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" r="6281"/>
            <a:stretch>
              <a:fillRect/>
            </a:stretch>
          </p:blipFill>
          <p:spPr>
            <a:xfrm>
              <a:off x="8017669" y="6563332"/>
              <a:ext cx="762000" cy="47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4249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Tipografías: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Tipografías y colores corporativos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07269" y="2160000"/>
            <a:ext cx="4724400" cy="1329154"/>
            <a:chOff x="774700" y="2147471"/>
            <a:chExt cx="4724400" cy="1329154"/>
          </a:xfrm>
        </p:grpSpPr>
        <p:sp>
          <p:nvSpPr>
            <p:cNvPr id="9" name="CuadroTexto 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</a:p>
            </p:txBody>
          </p:sp>
          <p:cxnSp>
            <p:nvCxnSpPr>
              <p:cNvPr id="12" name="Conector recto 1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1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5500529" y="2160000"/>
            <a:ext cx="4724400" cy="1329154"/>
            <a:chOff x="5267960" y="2105025"/>
            <a:chExt cx="4724400" cy="1329154"/>
          </a:xfrm>
        </p:grpSpPr>
        <p:sp>
          <p:nvSpPr>
            <p:cNvPr id="15" name="CuadroTexto 14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0" name="object 14"/>
          <p:cNvSpPr/>
          <p:nvPr/>
        </p:nvSpPr>
        <p:spPr>
          <a:xfrm rot="1433193">
            <a:off x="935895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Rectángulo 20"/>
          <p:cNvSpPr/>
          <p:nvPr/>
        </p:nvSpPr>
        <p:spPr>
          <a:xfrm>
            <a:off x="1845469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61-68-172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54923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931069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</a:t>
            </a:r>
          </a:p>
        </p:txBody>
      </p:sp>
      <p:sp>
        <p:nvSpPr>
          <p:cNvPr id="24" name="object 14"/>
          <p:cNvSpPr/>
          <p:nvPr/>
        </p:nvSpPr>
        <p:spPr>
          <a:xfrm rot="1433193">
            <a:off x="935895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1900299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157-160-210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9DA0D2</a:t>
            </a:r>
          </a:p>
        </p:txBody>
      </p:sp>
      <p:sp>
        <p:nvSpPr>
          <p:cNvPr id="26" name="object 14"/>
          <p:cNvSpPr/>
          <p:nvPr/>
        </p:nvSpPr>
        <p:spPr>
          <a:xfrm>
            <a:off x="94094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74619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5613435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CuadroTexto 28"/>
          <p:cNvSpPr txBox="1"/>
          <p:nvPr/>
        </p:nvSpPr>
        <p:spPr>
          <a:xfrm>
            <a:off x="5526921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Colores corporativos </a:t>
            </a:r>
            <a:r>
              <a:rPr lang="es-E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complementarios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7461953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120-221-202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78DDCA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556953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240-144-198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366953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46-155-237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</p:spTree>
    <p:extLst>
      <p:ext uri="{BB962C8B-B14F-4D97-AF65-F5344CB8AC3E}">
        <p14:creationId xmlns:p14="http://schemas.microsoft.com/office/powerpoint/2010/main" val="211043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Elementos gráficos corporativos</a:t>
            </a:r>
            <a:endParaRPr lang="es-ES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69" y="2387295"/>
            <a:ext cx="1524000" cy="2788260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974725" y="6296025"/>
            <a:ext cx="7920000" cy="72000"/>
            <a:chOff x="-1" y="2533163"/>
            <a:chExt cx="7554883" cy="90000"/>
          </a:xfrm>
        </p:grpSpPr>
        <p:sp>
          <p:nvSpPr>
            <p:cNvPr id="3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974725" y="1971699"/>
            <a:ext cx="7522946" cy="3619451"/>
            <a:chOff x="974725" y="2333625"/>
            <a:chExt cx="5525244" cy="2658313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"/>
            <a:srcRect l="5595" t="5298" r="12976" b="8647"/>
            <a:stretch/>
          </p:blipFill>
          <p:spPr>
            <a:xfrm>
              <a:off x="4015969" y="2333625"/>
              <a:ext cx="2484000" cy="2658313"/>
            </a:xfrm>
            <a:prstGeom prst="rect">
              <a:avLst/>
            </a:prstGeom>
          </p:spPr>
        </p:pic>
        <p:sp>
          <p:nvSpPr>
            <p:cNvPr id="40" name="object 2"/>
            <p:cNvSpPr>
              <a:spLocks noChangeAspect="1"/>
            </p:cNvSpPr>
            <p:nvPr/>
          </p:nvSpPr>
          <p:spPr>
            <a:xfrm>
              <a:off x="974725" y="2404047"/>
              <a:ext cx="2328902" cy="2521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40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6723063" y="72874"/>
            <a:ext cx="6707664" cy="7491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56102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9" y="593160"/>
            <a:ext cx="2880000" cy="1042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355781-D942-1366-4B09-7F3259301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69" y="6687443"/>
            <a:ext cx="797052" cy="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785002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9" y="593160"/>
            <a:ext cx="2880000" cy="10425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2000" y="6624000"/>
            <a:ext cx="11592000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  <a:latin typeface="Calibri"/>
                <a:cs typeface="Calibri"/>
              </a:rPr>
              <a:t>Espacio reservado para logotipos. Eliminar esta caja. El alto de esta caja marca la altura máxima de los logotipos</a:t>
            </a:r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3DE56C-F501-422D-4863-AEFE469FB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24" y="6646408"/>
            <a:ext cx="797052" cy="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una línea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428625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dos líneas. Línea 1</a:t>
            </a:r>
          </a:p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Línea 2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80870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25244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7068" y="4280833"/>
            <a:ext cx="934958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31069" y="67989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>
            <a:spLocks noChangeAspect="1"/>
          </p:cNvSpPr>
          <p:nvPr/>
        </p:nvSpPr>
        <p:spPr>
          <a:xfrm>
            <a:off x="974725" y="4314825"/>
            <a:ext cx="1800000" cy="194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3425" t="16468" r="10233" b="53216"/>
          <a:stretch/>
        </p:blipFill>
        <p:spPr>
          <a:xfrm>
            <a:off x="794" y="-28575"/>
            <a:ext cx="13444538" cy="347472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069" y="3400425"/>
            <a:ext cx="13464000" cy="54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5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660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6265069" y="3476626"/>
            <a:ext cx="6301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9369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4360069" y="3476626"/>
            <a:ext cx="8206581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3600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38969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2410</Words>
  <Application>Microsoft Office PowerPoint</Application>
  <PresentationFormat>Personalizado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Alexandra Muñoz</cp:lastModifiedBy>
  <cp:revision>184</cp:revision>
  <dcterms:created xsi:type="dcterms:W3CDTF">2024-12-27T13:29:32Z</dcterms:created>
  <dcterms:modified xsi:type="dcterms:W3CDTF">2026-07-06T12:24:59Z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