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57_AD9BC1CB.xml" ContentType="application/vnd.ms-powerpoint.comments+xml"/>
  <Override PartName="/ppt/comments/modernComment_158_302F0F85.xml" ContentType="application/vnd.ms-powerpoint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262" r:id="rId4"/>
    <p:sldId id="328" r:id="rId5"/>
    <p:sldId id="310" r:id="rId6"/>
    <p:sldId id="340" r:id="rId7"/>
    <p:sldId id="329" r:id="rId8"/>
    <p:sldId id="269" r:id="rId9"/>
    <p:sldId id="331" r:id="rId10"/>
    <p:sldId id="343" r:id="rId11"/>
    <p:sldId id="344" r:id="rId12"/>
    <p:sldId id="320" r:id="rId13"/>
    <p:sldId id="333" r:id="rId14"/>
    <p:sldId id="321" r:id="rId15"/>
    <p:sldId id="322" r:id="rId16"/>
    <p:sldId id="324" r:id="rId17"/>
    <p:sldId id="336" r:id="rId18"/>
    <p:sldId id="337" r:id="rId19"/>
    <p:sldId id="325" r:id="rId20"/>
    <p:sldId id="326" r:id="rId21"/>
    <p:sldId id="338" r:id="rId22"/>
    <p:sldId id="327" r:id="rId23"/>
    <p:sldId id="339" r:id="rId24"/>
    <p:sldId id="280" r:id="rId25"/>
    <p:sldId id="345" r:id="rId26"/>
    <p:sldId id="346" r:id="rId27"/>
  </p:sldIdLst>
  <p:sldSz cx="13444538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2" userDrawn="1">
          <p15:clr>
            <a:srgbClr val="A4A3A4"/>
          </p15:clr>
        </p15:guide>
        <p15:guide id="2" pos="614" userDrawn="1">
          <p15:clr>
            <a:srgbClr val="A4A3A4"/>
          </p15:clr>
        </p15:guide>
        <p15:guide id="3" pos="3179" userDrawn="1">
          <p15:clr>
            <a:srgbClr val="A4A3A4"/>
          </p15:clr>
        </p15:guide>
        <p15:guide id="4" pos="7883" userDrawn="1">
          <p15:clr>
            <a:srgbClr val="A4A3A4"/>
          </p15:clr>
        </p15:guide>
        <p15:guide id="6" orient="horz" pos="510" userDrawn="1">
          <p15:clr>
            <a:srgbClr val="A4A3A4"/>
          </p15:clr>
        </p15:guide>
        <p15:guide id="7" pos="5867" userDrawn="1">
          <p15:clr>
            <a:srgbClr val="A4A3A4"/>
          </p15:clr>
        </p15:guide>
        <p15:guide id="8" orient="horz" pos="702" userDrawn="1">
          <p15:clr>
            <a:srgbClr val="A4A3A4"/>
          </p15:clr>
        </p15:guide>
        <p15:guide id="9" orient="horz" pos="2382" userDrawn="1">
          <p15:clr>
            <a:srgbClr val="A4A3A4"/>
          </p15:clr>
        </p15:guide>
        <p15:guide id="10" orient="horz" pos="4398" userDrawn="1">
          <p15:clr>
            <a:srgbClr val="A4A3A4"/>
          </p15:clr>
        </p15:guide>
        <p15:guide id="11" pos="42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305A7-8C9A-8D67-A5C1-86C2C0B7BFD7}" name="Maite Saenz" initials="MS" userId="S::msaenz@incliva.es::bff2af06-05fd-44eb-8e8c-be77273d3b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BED"/>
    <a:srgbClr val="78DDCA"/>
    <a:srgbClr val="F090C6"/>
    <a:srgbClr val="3D44AC"/>
    <a:srgbClr val="9DA0D2"/>
    <a:srgbClr val="9EA4CC"/>
    <a:srgbClr val="3E4999"/>
    <a:srgbClr val="3A44AC"/>
    <a:srgbClr val="57585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0" y="90"/>
      </p:cViewPr>
      <p:guideLst>
        <p:guide orient="horz" pos="4542"/>
        <p:guide pos="614"/>
        <p:guide pos="3179"/>
        <p:guide pos="7883"/>
        <p:guide orient="horz" pos="510"/>
        <p:guide pos="5867"/>
        <p:guide orient="horz" pos="702"/>
        <p:guide orient="horz" pos="2382"/>
        <p:guide orient="horz" pos="4398"/>
        <p:guide pos="4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30142394901423514"/>
          <c:y val="3.887137482235546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3D44AC">
                  <a:alpha val="8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3D44AC">
                  <a:alpha val="65098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745169801116818"/>
          <c:y val="0.35591448010732424"/>
          <c:w val="0.2052081050517488"/>
          <c:h val="0.358696797364656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sz="1800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gráfico</a:t>
            </a:r>
            <a:endParaRPr lang="en-U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7332133483314586"/>
          <c:y val="3.719355585037061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1-3F49-4F0D-89A3-7FC1CB87F7D2}"/>
              </c:ext>
            </c:extLst>
          </c:dPt>
          <c:dPt>
            <c:idx val="1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3-3F49-4F0D-89A3-7FC1CB87F7D2}"/>
              </c:ext>
            </c:extLst>
          </c:dPt>
          <c:dPt>
            <c:idx val="2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5-3F49-4F0D-89A3-7FC1CB87F7D2}"/>
              </c:ext>
            </c:extLst>
          </c:dPt>
          <c:dPt>
            <c:idx val="3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7-3F49-4F0D-89A3-7FC1CB87F7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2do trim.</c:v>
                </c:pt>
                <c:pt idx="2">
                  <c:v>3er trim.</c:v>
                </c:pt>
                <c:pt idx="3">
                  <c:v>4to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49-4F0D-89A3-7FC1CB87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es-E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DA0D2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1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090C6"/>
              </a:solidFill>
            </c:spPr>
            <c:extLst>
              <c:ext xmlns:c16="http://schemas.microsoft.com/office/drawing/2014/chart" uri="{C3380CC4-5D6E-409C-BE32-E72D297353CC}">
                <c16:uniqueId val="{00000001-FE0D-4B70-A39C-8895F8EB1B02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FE0D-4B70-A39C-8895F8EB1B02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D-4B70-A39C-8895F8EB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51B7C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8DDCA"/>
              </a:solidFill>
            </c:spPr>
            <c:extLst>
              <c:ext xmlns:c16="http://schemas.microsoft.com/office/drawing/2014/chart" uri="{C3380CC4-5D6E-409C-BE32-E72D297353CC}">
                <c16:uniqueId val="{00000001-3A5C-4147-8841-06017F2DA213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A5C-4147-8841-06017F2DA213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5C-4147-8841-06017F2D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>
                <a:solidFill>
                  <a:srgbClr val="51B7CE"/>
                </a:solidFill>
              </a:defRPr>
            </a:pPr>
            <a:r>
              <a:rPr lang="es-ES" sz="180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</a:t>
            </a:r>
            <a:r>
              <a:rPr lang="es-ES" sz="1800" baseline="0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3</a:t>
            </a:r>
            <a:endParaRPr lang="es-ES" sz="1800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2E9BED"/>
              </a:solidFill>
            </c:spPr>
            <c:extLst>
              <c:ext xmlns:c16="http://schemas.microsoft.com/office/drawing/2014/chart" uri="{C3380CC4-5D6E-409C-BE32-E72D297353CC}">
                <c16:uniqueId val="{00000001-3342-497B-99F4-26C3C5B89D76}"/>
              </c:ext>
            </c:extLst>
          </c:dPt>
          <c:dPt>
            <c:idx val="1"/>
            <c:bubble3D val="0"/>
            <c:spPr>
              <a:solidFill>
                <a:srgbClr val="3D44AC"/>
              </a:solidFill>
            </c:spPr>
            <c:extLst>
              <c:ext xmlns:c16="http://schemas.microsoft.com/office/drawing/2014/chart" uri="{C3380CC4-5D6E-409C-BE32-E72D297353CC}">
                <c16:uniqueId val="{00000003-3342-497B-99F4-26C3C5B89D76}"/>
              </c:ext>
            </c:extLst>
          </c:dPt>
          <c:cat>
            <c:strRef>
              <c:f>Hoja1!$A$2:$A$3</c:f>
              <c:strCache>
                <c:ptCount val="2"/>
                <c:pt idx="0">
                  <c:v>Gris</c:v>
                </c:pt>
                <c:pt idx="1">
                  <c:v>Color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2-497B-99F4-26C3C5B8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  <c:userShapes r:id="rId3"/>
</c:chartSpace>
</file>

<file path=ppt/comments/modernComment_157_AD9BC1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comments/modernComment_158_302F0F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C860CE-054A-4706-A9EF-F17B1495C337}" authorId="{7AE305A7-8C9A-8D67-A5C1-86C2C0B7BFD7}" status="resolved" created="2025-02-07T09:25:44.776" complete="100000">
    <pc:sldMkLst xmlns:pc="http://schemas.microsoft.com/office/powerpoint/2013/main/command">
      <pc:docMk/>
      <pc:sldMk cId="357193159" sldId="276"/>
    </pc:sldMkLst>
    <p188:txBody>
      <a:bodyPr/>
      <a:lstStyle/>
      <a:p>
        <a:r>
          <a:rPr lang="es-ES"/>
          <a:t>Actualizar imagen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0.29011</cdr:x>
      <cdr:y>0.44226</cdr:y>
    </cdr:from>
    <cdr:to>
      <cdr:x>0.71273</cdr:x>
      <cdr:y>0.72928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27283" y="1050003"/>
          <a:ext cx="913819" cy="681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BE68-4BC0-4D18-9173-5A36C67BB5FA}" type="datetimeFigureOut">
              <a:rPr lang="es-ES" smtClean="0"/>
              <a:t>08/06/2026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4350-57E6-473C-890C-966AF76F2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8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4543426"/>
            <a:ext cx="13444538" cy="3019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760" y="4500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655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 o gráfic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5"/>
          <p:cNvSpPr>
            <a:spLocks noGrp="1"/>
          </p:cNvSpPr>
          <p:nvPr>
            <p:ph type="body" sz="quarter" idx="15"/>
          </p:nvPr>
        </p:nvSpPr>
        <p:spPr>
          <a:xfrm>
            <a:off x="2" y="2509969"/>
            <a:ext cx="5349747" cy="2542913"/>
          </a:xfrm>
          <a:prstGeom prst="rect">
            <a:avLst/>
          </a:prstGeom>
          <a:solidFill>
            <a:srgbClr val="3D44AC"/>
          </a:solidFill>
        </p:spPr>
        <p:txBody>
          <a:bodyPr vert="horz" wrap="square" lIns="360000" tIns="360000" rIns="360000" bIns="360000" anchor="ctr" anchorCtr="1"/>
          <a:lstStyle>
            <a:lvl1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1pPr>
            <a:lvl2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2pPr>
            <a:lvl3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3pPr>
            <a:lvl4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4pPr>
            <a:lvl5pPr algn="l">
              <a:spcBef>
                <a:spcPts val="0"/>
              </a:spcBef>
              <a:spcAft>
                <a:spcPts val="331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72227" y="7033451"/>
            <a:ext cx="3092244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1144" y="7033451"/>
            <a:ext cx="4302251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680067" y="7033451"/>
            <a:ext cx="3092244" cy="276999"/>
          </a:xfrm>
        </p:spPr>
        <p:txBody>
          <a:bodyPr/>
          <a:lstStyle/>
          <a:p>
            <a:fld id="{8DCFFAE5-B465-F146-9394-939BC53E016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Marcador de gráfico 13"/>
          <p:cNvSpPr>
            <a:spLocks noGrp="1"/>
          </p:cNvSpPr>
          <p:nvPr>
            <p:ph type="chart" sz="quarter" idx="16"/>
          </p:nvPr>
        </p:nvSpPr>
        <p:spPr>
          <a:xfrm>
            <a:off x="6038373" y="1400529"/>
            <a:ext cx="6733939" cy="276999"/>
          </a:xfrm>
          <a:prstGeom prst="rect">
            <a:avLst/>
          </a:prstGeom>
        </p:spPr>
        <p:txBody>
          <a:bodyPr vert="horz"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49750"/>
            <a:ext cx="4799400" cy="913100"/>
          </a:xfrm>
          <a:prstGeom prst="rect">
            <a:avLst/>
          </a:prstGeom>
        </p:spPr>
      </p:pic>
      <p:sp>
        <p:nvSpPr>
          <p:cNvPr id="20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6038371" y="711148"/>
            <a:ext cx="6733939" cy="276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909090"/>
                </a:solidFill>
              </a:defRPr>
            </a:lvl1pPr>
          </a:lstStyle>
          <a:p>
            <a:pPr lvl="0"/>
            <a:r>
              <a:rPr lang="es-ES" dirty="0"/>
              <a:t>C</a:t>
            </a:r>
            <a:r>
              <a:rPr lang="es-ES_tradnl" dirty="0" err="1"/>
              <a:t>lic</a:t>
            </a:r>
            <a:r>
              <a:rPr lang="es-ES_tradnl" dirty="0"/>
              <a:t> para añadir subtítulo</a:t>
            </a:r>
            <a:endParaRPr lang="es-ES" dirty="0"/>
          </a:p>
        </p:txBody>
      </p:sp>
      <p:sp>
        <p:nvSpPr>
          <p:cNvPr id="21" name="Marcador de texto 15"/>
          <p:cNvSpPr>
            <a:spLocks noGrp="1"/>
          </p:cNvSpPr>
          <p:nvPr>
            <p:ph type="body" sz="quarter" idx="18" hasCustomPrompt="1"/>
          </p:nvPr>
        </p:nvSpPr>
        <p:spPr>
          <a:xfrm>
            <a:off x="6038371" y="238090"/>
            <a:ext cx="6733939" cy="339452"/>
          </a:xfrm>
          <a:prstGeom prst="rect">
            <a:avLst/>
          </a:prstGeom>
        </p:spPr>
        <p:txBody>
          <a:bodyPr vert="horz"/>
          <a:lstStyle>
            <a:lvl1pPr>
              <a:defRPr sz="2206" cap="all">
                <a:solidFill>
                  <a:srgbClr val="3D44AC"/>
                </a:solidFill>
              </a:defRPr>
            </a:lvl1pPr>
          </a:lstStyle>
          <a:p>
            <a:pPr lvl="0"/>
            <a:r>
              <a:rPr lang="es-ES_tradnl" dirty="0"/>
              <a:t>Clic para insertar título</a:t>
            </a:r>
            <a:endParaRPr lang="es-ES" dirty="0"/>
          </a:p>
        </p:txBody>
      </p:sp>
      <p:grpSp>
        <p:nvGrpSpPr>
          <p:cNvPr id="26" name="Agrupar 25"/>
          <p:cNvGrpSpPr/>
          <p:nvPr userDrawn="1"/>
        </p:nvGrpSpPr>
        <p:grpSpPr>
          <a:xfrm>
            <a:off x="7818095" y="714615"/>
            <a:ext cx="3175852" cy="0"/>
            <a:chOff x="3314977" y="751992"/>
            <a:chExt cx="2159985" cy="0"/>
          </a:xfrm>
        </p:grpSpPr>
        <p:cxnSp>
          <p:nvCxnSpPr>
            <p:cNvPr id="27" name="Conector recto 26"/>
            <p:cNvCxnSpPr/>
            <p:nvPr/>
          </p:nvCxnSpPr>
          <p:spPr>
            <a:xfrm>
              <a:off x="3314977" y="751992"/>
              <a:ext cx="719995" cy="0"/>
            </a:xfrm>
            <a:prstGeom prst="line">
              <a:avLst/>
            </a:prstGeom>
            <a:ln w="12700" cmpd="sng">
              <a:solidFill>
                <a:srgbClr val="2E9BE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4034972" y="751992"/>
              <a:ext cx="719995" cy="0"/>
            </a:xfrm>
            <a:prstGeom prst="line">
              <a:avLst/>
            </a:prstGeom>
            <a:ln w="12700" cmpd="sng">
              <a:solidFill>
                <a:srgbClr val="F090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4754967" y="751992"/>
              <a:ext cx="719995" cy="0"/>
            </a:xfrm>
            <a:prstGeom prst="line">
              <a:avLst/>
            </a:prstGeom>
            <a:ln w="12700" cmpd="sng">
              <a:solidFill>
                <a:srgbClr val="78DDC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8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bg>
      <p:bgPr>
        <a:solidFill>
          <a:srgbClr val="3D4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7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  <p:sp>
        <p:nvSpPr>
          <p:cNvPr id="7" name="Rectángulo 6"/>
          <p:cNvSpPr/>
          <p:nvPr userDrawn="1"/>
        </p:nvSpPr>
        <p:spPr>
          <a:xfrm>
            <a:off x="0" y="3781426"/>
            <a:ext cx="13444538" cy="3781425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0" y="3762000"/>
            <a:ext cx="13442778" cy="54000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972000" y="1266825"/>
            <a:ext cx="12492000" cy="36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6722269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2964125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95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4299878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467303" y="3737054"/>
            <a:ext cx="7596000" cy="67893"/>
            <a:chOff x="-1" y="2533163"/>
            <a:chExt cx="7554883" cy="90000"/>
          </a:xfrm>
        </p:grpSpPr>
        <p:sp>
          <p:nvSpPr>
            <p:cNvPr id="9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8335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 userDrawn="1"/>
        </p:nvGrpSpPr>
        <p:grpSpPr>
          <a:xfrm>
            <a:off x="0" y="1266825"/>
            <a:ext cx="13465409" cy="72000"/>
            <a:chOff x="-1" y="2533163"/>
            <a:chExt cx="7554883" cy="90000"/>
          </a:xfrm>
        </p:grpSpPr>
        <p:sp>
          <p:nvSpPr>
            <p:cNvPr id="2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303238" y="398123"/>
            <a:ext cx="2263094" cy="4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8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6" y="1739456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6958" y="959453"/>
            <a:ext cx="1153061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cs typeface="Gotham Blac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228" y="1739456"/>
            <a:ext cx="121000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4" y="7033450"/>
            <a:ext cx="430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0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8" r:id="rId4"/>
    <p:sldLayoutId id="2147483671" r:id="rId5"/>
    <p:sldLayoutId id="2147483667" r:id="rId6"/>
    <p:sldLayoutId id="2147483663" r:id="rId7"/>
    <p:sldLayoutId id="2147483664" r:id="rId8"/>
    <p:sldLayoutId id="2147483665" r:id="rId9"/>
    <p:sldLayoutId id="2147483669" r:id="rId10"/>
    <p:sldLayoutId id="2147483670" r:id="rId11"/>
    <p:sldLayoutId id="2147483672" r:id="rId1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57_AD9BC1CB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58_302F0F8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67C98C7-18A1-C543-6543-1CEBDA35E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69" y="650332"/>
            <a:ext cx="2819400" cy="5863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Subtitle</a:t>
            </a:r>
            <a:endParaRPr lang="es-ES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7269" y="5153025"/>
            <a:ext cx="957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Author's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identifying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information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32069" y="6628627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35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674500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4725" y="3359013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TITLE</a:t>
            </a:r>
          </a:p>
          <a:p>
            <a:pPr algn="r"/>
            <a:r>
              <a:rPr lang="es-ES" b="1" dirty="0" err="1">
                <a:solidFill>
                  <a:schemeClr val="bg1"/>
                </a:solidFill>
              </a:rPr>
              <a:t>Subtitle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5B147D-E293-9F15-5CF7-C3795CE22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09" y="467895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60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" b="12886"/>
          <a:stretch/>
        </p:blipFill>
        <p:spPr>
          <a:xfrm>
            <a:off x="0" y="0"/>
            <a:ext cx="13444537" cy="75914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4765087"/>
            <a:ext cx="13444538" cy="2216738"/>
          </a:xfrm>
          <a:prstGeom prst="rect">
            <a:avLst/>
          </a:prstGeom>
          <a:solidFill>
            <a:srgbClr val="3D44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94000" tIns="397000" rIns="794000" bIns="397000" rtlCol="0" anchor="ctr"/>
          <a:lstStyle/>
          <a:p>
            <a:pPr algn="r"/>
            <a:endParaRPr lang="it-IT" sz="3200" b="1" dirty="0">
              <a:solidFill>
                <a:schemeClr val="bg1"/>
              </a:solidFill>
            </a:endParaRPr>
          </a:p>
          <a:p>
            <a:pPr algn="r">
              <a:spcAft>
                <a:spcPts val="1654"/>
              </a:spcAft>
            </a:pPr>
            <a:endParaRPr lang="it-IT" b="1" dirty="0">
              <a:solidFill>
                <a:schemeClr val="bg1"/>
              </a:solidFill>
            </a:endParaRPr>
          </a:p>
          <a:p>
            <a:pPr algn="r">
              <a:lnSpc>
                <a:spcPct val="70000"/>
              </a:lnSpc>
              <a:spcAft>
                <a:spcPts val="1654"/>
              </a:spcAft>
            </a:pP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4725" y="5449600"/>
            <a:ext cx="11661275" cy="861774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</a:rPr>
              <a:t>TITLE</a:t>
            </a:r>
          </a:p>
          <a:p>
            <a:pPr algn="r"/>
            <a:r>
              <a:rPr lang="es-ES" b="1" dirty="0" err="1">
                <a:solidFill>
                  <a:schemeClr val="bg1"/>
                </a:solidFill>
              </a:rPr>
              <a:t>Subtitle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DF63B8-8519-74DD-06A9-5C56766DA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09" y="467895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05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3736577"/>
          </a:xfrm>
          <a:prstGeom prst="rect">
            <a:avLst/>
          </a:prstGeom>
        </p:spPr>
        <p:txBody>
          <a:bodyPr vert="horz" wrap="square" lIns="90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potenti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65A705F-7444-D710-737B-3011CC4FE88B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C705D675-3103-3EC0-26C0-331C1E78C7A7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D84A8C1-2246-431E-0528-7D3FF01E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67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81000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61289" y="1625815"/>
            <a:ext cx="630056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buClr>
                <a:srgbClr val="3D44AC"/>
              </a:buClr>
              <a:buFont typeface="Wingdings 2" panose="05020102010507070707" pitchFamily="18" charset="2"/>
              <a:buChar char=""/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57269" y="1495425"/>
            <a:ext cx="6588000" cy="36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/>
          <a:stretch/>
        </p:blipFill>
        <p:spPr>
          <a:xfrm>
            <a:off x="10789669" y="398123"/>
            <a:ext cx="1800000" cy="411502"/>
          </a:xfrm>
          <a:prstGeom prst="rect">
            <a:avLst/>
          </a:prstGeom>
        </p:spPr>
      </p:pic>
      <p:sp>
        <p:nvSpPr>
          <p:cNvPr id="16" name="object 2"/>
          <p:cNvSpPr txBox="1">
            <a:spLocks/>
          </p:cNvSpPr>
          <p:nvPr/>
        </p:nvSpPr>
        <p:spPr>
          <a:xfrm>
            <a:off x="5960269" y="8858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40186" t="-426" r="29040" b="17189"/>
          <a:stretch/>
        </p:blipFill>
        <p:spPr>
          <a:xfrm>
            <a:off x="0" y="-69150"/>
            <a:ext cx="5016229" cy="7632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EF7418D-9008-7689-1600-5B3F57C01C0E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900CDB3-8836-5D22-F116-BEF62345AECD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2E2F3D8-16F1-4546-818A-E2805A8BE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85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14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007270" y="1576051"/>
            <a:ext cx="3962400" cy="4498324"/>
          </a:xfrm>
          <a:prstGeom prst="rect">
            <a:avLst/>
          </a:prstGeom>
        </p:spPr>
        <p:txBody>
          <a:bodyPr vert="horz" wrap="square" lIns="36000" tIns="90000" rIns="180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269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3425" t="1836" r="10233" b="34361"/>
          <a:stretch/>
        </p:blipFill>
        <p:spPr>
          <a:xfrm>
            <a:off x="5148000" y="1625600"/>
            <a:ext cx="8357577" cy="45212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4361CFEA-FF37-6D40-C269-D1C9E47B523E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2766AEC-C0DF-01EC-6538-5281102895CE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CC6273F-5547-7614-B4C1-6F3BF12D5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78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706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74725" y="1561727"/>
            <a:ext cx="7957343" cy="4752240"/>
          </a:xfrm>
          <a:prstGeom prst="rect">
            <a:avLst/>
          </a:prstGeom>
        </p:spPr>
        <p:txBody>
          <a:bodyPr vert="horz" wrap="square" lIns="36000" tIns="90000" rIns="14400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Maecenas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ultrices urna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0186" t="-427" r="24206" b="25833"/>
          <a:stretch/>
        </p:blipFill>
        <p:spPr>
          <a:xfrm>
            <a:off x="9306000" y="1495424"/>
            <a:ext cx="4188623" cy="493585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B16D851-DE89-44F6-9E80-4C2F2AB3F00C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B245EC0-88FA-211F-87F3-CF4D6DBC72C4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762BD4C-5655-78A3-04CB-AE6DF94C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68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9360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350669" y="1640583"/>
            <a:ext cx="7215981" cy="4959989"/>
          </a:xfrm>
          <a:prstGeom prst="rect">
            <a:avLst/>
          </a:prstGeom>
        </p:spPr>
        <p:txBody>
          <a:bodyPr vert="horz" wrap="square" lIns="90000" tIns="90000" rIns="90000" bIns="90000" rtlCol="0">
            <a:spAutoFit/>
          </a:bodyPr>
          <a:lstStyle/>
          <a:p>
            <a:pPr algn="just"/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72000" y="1647825"/>
            <a:ext cx="4087019" cy="53340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0F99098-CC3F-4235-D620-037A9982A60D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978F9CC-4E1E-B843-312B-052844436D12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B6E4484-245A-1521-B78E-5118E8DDB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17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152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6376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51868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636899" y="1952402"/>
            <a:ext cx="25408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54" b="1" dirty="0">
                <a:solidFill>
                  <a:schemeClr val="bg1"/>
                </a:solidFill>
              </a:rPr>
              <a:t>Lorem ipsum dolor:</a:t>
            </a:r>
            <a:r>
              <a:rPr lang="it-IT" sz="1654" dirty="0">
                <a:solidFill>
                  <a:schemeClr val="bg1"/>
                </a:solidFill>
              </a:rPr>
              <a:t> sit amet, consectetur adipiscing elit, sed do eiusmod tempor incididunt ut labore et dolore magna aliqua.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9267" t="18604" r="13342" b="51377"/>
          <a:stretch/>
        </p:blipFill>
        <p:spPr>
          <a:xfrm>
            <a:off x="29728" y="-28575"/>
            <a:ext cx="13414809" cy="394715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-1"/>
            <a:ext cx="13444538" cy="3960000"/>
          </a:xfrm>
          <a:prstGeom prst="rect">
            <a:avLst/>
          </a:prstGeom>
          <a:solidFill>
            <a:srgbClr val="3D44A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4" name="Rectángulo 13"/>
          <p:cNvSpPr/>
          <p:nvPr/>
        </p:nvSpPr>
        <p:spPr>
          <a:xfrm>
            <a:off x="100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lnSpc>
                <a:spcPct val="110000"/>
              </a:lnSpc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amet, consectetur adipiscing elit, sed do eiusmod tempor incididunt ut labore et dolore magna aliqua.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272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989669" y="1412287"/>
            <a:ext cx="3600000" cy="221673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98500" tIns="198500" rIns="198500" bIns="198500" rtlCol="0" anchor="ctr"/>
          <a:lstStyle/>
          <a:p>
            <a:pPr>
              <a:spcAft>
                <a:spcPts val="1654"/>
              </a:spcAft>
            </a:pPr>
            <a:r>
              <a:rPr lang="it-IT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dolor: </a:t>
            </a:r>
            <a:r>
              <a:rPr lang="it-IT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 amet, consectetur adipiscing elit, sed do eiusmod tempor incididunt ut labore et dolore magna aliqua. 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bg1"/>
                </a:solidFill>
                <a:latin typeface="+mn-lt"/>
              </a:rPr>
              <a:t>SLIDE TITLE</a:t>
            </a: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20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object 3"/>
          <p:cNvSpPr txBox="1"/>
          <p:nvPr/>
        </p:nvSpPr>
        <p:spPr>
          <a:xfrm>
            <a:off x="974725" y="4210027"/>
            <a:ext cx="11591925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b="1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F3D976-9C37-001F-C414-CD442DAF7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4" y="6835740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8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339011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18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02869" y="2246929"/>
            <a:ext cx="2901600" cy="4044331"/>
          </a:xfrm>
          <a:prstGeom prst="rect">
            <a:avLst/>
          </a:prstGeom>
          <a:solidFill>
            <a:srgbClr val="F090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98469" y="2246929"/>
            <a:ext cx="2901600" cy="4044331"/>
          </a:xfrm>
          <a:prstGeom prst="rect">
            <a:avLst/>
          </a:prstGeom>
          <a:solidFill>
            <a:srgbClr val="78DD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688069" y="2246929"/>
            <a:ext cx="2901600" cy="4044331"/>
          </a:xfrm>
          <a:prstGeom prst="rect">
            <a:avLst/>
          </a:prstGeom>
          <a:solidFill>
            <a:srgbClr val="2E9B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74725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3D44AC"/>
                </a:solidFill>
              </a:rPr>
              <a:t>LOREM IPSUM DOLOR </a:t>
            </a:r>
            <a:endParaRPr lang="es-ES" sz="1654" dirty="0">
              <a:solidFill>
                <a:srgbClr val="3D44AC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888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F090C6"/>
                </a:solidFill>
              </a:rPr>
              <a:t>LOREM IPSUM DOLOR </a:t>
            </a:r>
            <a:endParaRPr lang="es-ES" sz="1654" dirty="0">
              <a:solidFill>
                <a:srgbClr val="F090C6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80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78DDCA"/>
                </a:solidFill>
              </a:rPr>
              <a:t>LOREM IPSUM DOLOR </a:t>
            </a:r>
            <a:endParaRPr lang="es-ES" sz="1654" dirty="0">
              <a:solidFill>
                <a:srgbClr val="78DDCA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684000" y="1764000"/>
            <a:ext cx="2901600" cy="34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4" dirty="0">
                <a:solidFill>
                  <a:srgbClr val="2E9BED"/>
                </a:solidFill>
              </a:rPr>
              <a:t>LOREM IPSUM DOLOR </a:t>
            </a:r>
            <a:endParaRPr lang="es-ES" sz="1654" dirty="0">
              <a:solidFill>
                <a:srgbClr val="2E9BED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01269" y="2246929"/>
            <a:ext cx="2901600" cy="4044331"/>
          </a:xfrm>
          <a:prstGeom prst="rect">
            <a:avLst/>
          </a:prstGeom>
          <a:solidFill>
            <a:srgbClr val="3D44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97000" tIns="397000" rIns="397000" bIns="397000" rtlCol="0" anchor="ctr"/>
          <a:lstStyle/>
          <a:p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150270" y="319267"/>
            <a:ext cx="9220200" cy="3379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algn="ctr"/>
            <a:r>
              <a:rPr lang="es-ES" sz="2400" b="1" kern="0" dirty="0">
                <a:solidFill>
                  <a:schemeClr val="tx1"/>
                </a:solidFill>
                <a:latin typeface="+mn-lt"/>
              </a:rPr>
              <a:t>SLIDE TITLE</a:t>
            </a:r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>
          <a:xfrm>
            <a:off x="2150270" y="885825"/>
            <a:ext cx="9220199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5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s-E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endParaRPr lang="es-ES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" sz="1985" dirty="0">
              <a:solidFill>
                <a:srgbClr val="36363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4055269" y="773625"/>
            <a:ext cx="5220000" cy="36000"/>
            <a:chOff x="-1" y="2533163"/>
            <a:chExt cx="7554883" cy="90000"/>
          </a:xfrm>
        </p:grpSpPr>
        <p:sp>
          <p:nvSpPr>
            <p:cNvPr id="41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2FEEE46-C4B0-E8F8-C514-9E7BE71EE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24" y="6835740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19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70599" y="1836221"/>
            <a:ext cx="11596051" cy="297483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ornare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vehicula.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ex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commodo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dolor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bibendum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eros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Sed vitae urna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Aenean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nunc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7967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9667" y="4924425"/>
            <a:ext cx="11628000" cy="205740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Texto destacado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97957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DDACF42-FC1B-1042-A0CF-49CEDB38AA2F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116D285-CCCC-69FB-D2B2-36C2D424346D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E950DCE-59EC-195F-55DF-00CF246C2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2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32069" y="5915026"/>
            <a:ext cx="3657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4724" y="6448425"/>
            <a:ext cx="11591925" cy="7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64998" y="6676281"/>
            <a:ext cx="5257800" cy="306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D44AC"/>
                </a:solidFill>
              </a:rPr>
              <a:t>Reserve to include logos of other entities</a:t>
            </a:r>
            <a:endParaRPr lang="es-ES" dirty="0">
              <a:solidFill>
                <a:srgbClr val="3D44AC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3898" y="5153025"/>
            <a:ext cx="9572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Author's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identifying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information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36269" y="1952625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Subtitle</a:t>
            </a:r>
            <a:endParaRPr lang="es-ES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2"/>
          <p:cNvSpPr>
            <a:spLocks noChangeAspect="1"/>
          </p:cNvSpPr>
          <p:nvPr/>
        </p:nvSpPr>
        <p:spPr>
          <a:xfrm>
            <a:off x="974724" y="1065037"/>
            <a:ext cx="2649737" cy="2868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4ADDC1-2820-1898-D942-1C771AB1E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69" y="650332"/>
            <a:ext cx="2819400" cy="5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8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20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73142"/>
            <a:ext cx="11559381" cy="2213083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8251978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825197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71598524"/>
              </p:ext>
            </p:extLst>
          </p:nvPr>
        </p:nvGraphicFramePr>
        <p:xfrm>
          <a:off x="3484166" y="3793489"/>
          <a:ext cx="6438503" cy="341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80ACB0A-1D48-F84A-D1C6-77AA6DA2CA43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C32B3A53-A35E-325C-1850-01912E8B852E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F1C75B-B331-39E6-3CEB-DF837D99A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54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21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2"/>
            <a:ext cx="11568452" cy="1705252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</a:p>
          <a:p>
            <a:pPr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05440504"/>
              </p:ext>
            </p:extLst>
          </p:nvPr>
        </p:nvGraphicFramePr>
        <p:xfrm>
          <a:off x="4068000" y="3476625"/>
          <a:ext cx="5334000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43F3D20E-4523-9915-9D26-90C885E77E02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34F1903A-E8FD-E2A9-AEE2-1B68E515733A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5C7D452-79BF-0DB7-0271-51D62CD3D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19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22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98198" y="1836221"/>
            <a:ext cx="11568452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07269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07169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21669" y="4162425"/>
            <a:ext cx="2520000" cy="2766986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382104686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426231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4268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1863259578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426233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774269" y="41624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407306513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426233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F338819-F0CC-8463-F421-F8773636C194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EDD6A65-E77C-E1DE-6411-62C2B2B9F99B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36EB98F-2F82-4382-679D-5A569685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177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23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07269" y="1836221"/>
            <a:ext cx="11559381" cy="2190000"/>
          </a:xfrm>
          <a:prstGeom prst="rect">
            <a:avLst/>
          </a:prstGeom>
        </p:spPr>
        <p:txBody>
          <a:bodyPr vert="horz" wrap="square" lIns="36000" tIns="90000" rIns="0" bIns="9000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sagittis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convallis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efficitur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mi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Class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aptent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taciti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sociosqu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torquent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conubia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per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inceptos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himenaeos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1634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6240" y="1419225"/>
            <a:ext cx="66429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s-ES" sz="2400" kern="0" dirty="0" err="1">
                <a:solidFill>
                  <a:schemeClr val="tx1"/>
                </a:solidFill>
                <a:latin typeface="+mj-lt"/>
              </a:rPr>
              <a:t>Subtitle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Agrupar 4"/>
          <p:cNvGrpSpPr>
            <a:grpSpLocks noChangeAspect="1"/>
          </p:cNvGrpSpPr>
          <p:nvPr/>
        </p:nvGrpSpPr>
        <p:grpSpPr>
          <a:xfrm>
            <a:off x="19978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1" name="Gráfico 10"/>
            <p:cNvGraphicFramePr/>
            <p:nvPr>
              <p:extLst>
                <p:ext uri="{D42A27DB-BD31-4B8C-83A1-F6EECF244321}">
                  <p14:modId xmlns:p14="http://schemas.microsoft.com/office/powerpoint/2010/main" val="288436085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1161634" y="4398410"/>
              <a:ext cx="1177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80%</a:t>
              </a:r>
            </a:p>
          </p:txBody>
        </p:sp>
      </p:grpSp>
      <p:grpSp>
        <p:nvGrpSpPr>
          <p:cNvPr id="13" name="Agrupar 7"/>
          <p:cNvGrpSpPr>
            <a:grpSpLocks noChangeAspect="1"/>
          </p:cNvGrpSpPr>
          <p:nvPr/>
        </p:nvGrpSpPr>
        <p:grpSpPr>
          <a:xfrm>
            <a:off x="55030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4" name="Gráfico 13"/>
            <p:cNvGraphicFramePr/>
            <p:nvPr>
              <p:extLst>
                <p:ext uri="{D42A27DB-BD31-4B8C-83A1-F6EECF244321}">
                  <p14:modId xmlns:p14="http://schemas.microsoft.com/office/powerpoint/2010/main" val="537305342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CuadroTexto 14"/>
            <p:cNvSpPr txBox="1"/>
            <p:nvPr/>
          </p:nvSpPr>
          <p:spPr>
            <a:xfrm>
              <a:off x="1169377" y="4398410"/>
              <a:ext cx="11616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40%</a:t>
              </a:r>
            </a:p>
          </p:txBody>
        </p:sp>
      </p:grpSp>
      <p:grpSp>
        <p:nvGrpSpPr>
          <p:cNvPr id="16" name="Agrupar 10"/>
          <p:cNvGrpSpPr>
            <a:grpSpLocks noChangeAspect="1"/>
          </p:cNvGrpSpPr>
          <p:nvPr/>
        </p:nvGrpSpPr>
        <p:grpSpPr>
          <a:xfrm>
            <a:off x="8850469" y="4086225"/>
            <a:ext cx="2520000" cy="2766982"/>
            <a:chOff x="666004" y="3340666"/>
            <a:chExt cx="2162253" cy="2374173"/>
          </a:xfrm>
        </p:grpSpPr>
        <p:graphicFrame>
          <p:nvGraphicFramePr>
            <p:cNvPr id="17" name="Gráfico 16"/>
            <p:cNvGraphicFramePr/>
            <p:nvPr>
              <p:extLst>
                <p:ext uri="{D42A27DB-BD31-4B8C-83A1-F6EECF244321}">
                  <p14:modId xmlns:p14="http://schemas.microsoft.com/office/powerpoint/2010/main" val="1306249287"/>
                </p:ext>
              </p:extLst>
            </p:nvPr>
          </p:nvGraphicFramePr>
          <p:xfrm>
            <a:off x="666004" y="3340666"/>
            <a:ext cx="2162253" cy="2374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CuadroTexto 17"/>
            <p:cNvSpPr txBox="1"/>
            <p:nvPr/>
          </p:nvSpPr>
          <p:spPr>
            <a:xfrm>
              <a:off x="1200354" y="4398410"/>
              <a:ext cx="10996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000" b="1" dirty="0">
                  <a:solidFill>
                    <a:srgbClr val="3D44AC"/>
                  </a:solidFill>
                </a:rPr>
                <a:t>50%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B7B40FD-B344-287E-4C76-81C3D669C672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3BD0F8B-DEF1-F5A2-AA27-C5A764401DB8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A2D915B-DDCB-5346-AEB4-D00DB15BD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56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817269" y="1355882"/>
            <a:ext cx="3859115" cy="4178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1F6C51-85E6-4261-977B-EADA60F7B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68" y="6600825"/>
            <a:ext cx="2029402" cy="4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6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4249" y="1647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Fonts: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Corporate</a:t>
            </a: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fonts</a:t>
            </a: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colours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07269" y="2160000"/>
            <a:ext cx="4724400" cy="1329154"/>
            <a:chOff x="774700" y="2147471"/>
            <a:chExt cx="4724400" cy="1329154"/>
          </a:xfrm>
        </p:grpSpPr>
        <p:sp>
          <p:nvSpPr>
            <p:cNvPr id="9" name="CuadroTexto 8"/>
            <p:cNvSpPr txBox="1"/>
            <p:nvPr/>
          </p:nvSpPr>
          <p:spPr>
            <a:xfrm>
              <a:off x="774700" y="2486025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cs typeface="Rubik" pitchFamily="2" charset="-79"/>
                </a:rPr>
                <a:t>aG</a:t>
              </a:r>
              <a:endParaRPr lang="es-ES" dirty="0">
                <a:solidFill>
                  <a:srgbClr val="3A44AC"/>
                </a:solidFill>
                <a:cs typeface="Rubik" pitchFamily="2" charset="-79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692000" y="2147471"/>
              <a:ext cx="3388800" cy="1329154"/>
              <a:chOff x="6264000" y="2705190"/>
              <a:chExt cx="3388800" cy="1329154"/>
            </a:xfrm>
          </p:grpSpPr>
          <p:sp>
            <p:nvSpPr>
              <p:cNvPr id="11" name="CuadroTexto 10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cs typeface="Rubik" pitchFamily="2" charset="-79"/>
                  </a:rPr>
                  <a:t>Calibri</a:t>
                </a:r>
              </a:p>
            </p:txBody>
          </p:sp>
          <p:cxnSp>
            <p:nvCxnSpPr>
              <p:cNvPr id="12" name="Conector recto 11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12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Calibri Regular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5500529" y="2160000"/>
            <a:ext cx="4724400" cy="1329154"/>
            <a:chOff x="5267960" y="2105025"/>
            <a:chExt cx="4724400" cy="1329154"/>
          </a:xfrm>
        </p:grpSpPr>
        <p:sp>
          <p:nvSpPr>
            <p:cNvPr id="15" name="CuadroTexto 14"/>
            <p:cNvSpPr txBox="1"/>
            <p:nvPr/>
          </p:nvSpPr>
          <p:spPr>
            <a:xfrm>
              <a:off x="5267960" y="2443579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err="1">
                  <a:solidFill>
                    <a:srgbClr val="3A44A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aG</a:t>
              </a:r>
              <a:endParaRPr lang="es-ES" dirty="0">
                <a:solidFill>
                  <a:srgbClr val="3A44AC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6185260" y="2105025"/>
              <a:ext cx="3388800" cy="1329154"/>
              <a:chOff x="6264000" y="2705190"/>
              <a:chExt cx="3388800" cy="1329154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6300000" y="2705190"/>
                <a:ext cx="335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>
                    <a:solidFill>
                      <a:srgbClr val="57585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</p:txBody>
          </p:sp>
          <p:cxnSp>
            <p:nvCxnSpPr>
              <p:cNvPr id="18" name="Conector recto 17"/>
              <p:cNvCxnSpPr/>
              <p:nvPr/>
            </p:nvCxnSpPr>
            <p:spPr>
              <a:xfrm>
                <a:off x="6358900" y="3058744"/>
                <a:ext cx="2520000" cy="0"/>
              </a:xfrm>
              <a:prstGeom prst="line">
                <a:avLst/>
              </a:prstGeom>
              <a:ln>
                <a:solidFill>
                  <a:srgbClr val="5758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6264000" y="3095625"/>
                <a:ext cx="2286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Calibri Light</a:t>
                </a: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</a:p>
              <a:p>
                <a:r>
                  <a:rPr lang="es-ES" sz="11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Abcdefghijklmnñopqrstuvwxyz</a:t>
                </a:r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s-E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1234567890</a:t>
                </a:r>
              </a:p>
              <a:p>
                <a:endPara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0" name="object 14"/>
          <p:cNvSpPr/>
          <p:nvPr/>
        </p:nvSpPr>
        <p:spPr>
          <a:xfrm rot="1433193">
            <a:off x="935895" y="43236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3D4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Rectángulo 20"/>
          <p:cNvSpPr/>
          <p:nvPr/>
        </p:nvSpPr>
        <p:spPr>
          <a:xfrm>
            <a:off x="1845469" y="4575600"/>
            <a:ext cx="116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61-68-172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3D44AC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54923" y="3933825"/>
            <a:ext cx="42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31069" y="545782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14"/>
          <p:cNvSpPr/>
          <p:nvPr/>
        </p:nvSpPr>
        <p:spPr>
          <a:xfrm rot="1433193">
            <a:off x="935895" y="5915914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9DA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Rectángulo 24"/>
          <p:cNvSpPr/>
          <p:nvPr/>
        </p:nvSpPr>
        <p:spPr>
          <a:xfrm>
            <a:off x="1900299" y="6167914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157-160-210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9DA0D2</a:t>
            </a:r>
          </a:p>
        </p:txBody>
      </p:sp>
      <p:sp>
        <p:nvSpPr>
          <p:cNvPr id="26" name="object 14"/>
          <p:cNvSpPr/>
          <p:nvPr/>
        </p:nvSpPr>
        <p:spPr>
          <a:xfrm>
            <a:off x="94094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2E9BE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7461953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78DD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5613435" y="4358400"/>
            <a:ext cx="984885" cy="984885"/>
          </a:xfrm>
          <a:custGeom>
            <a:avLst/>
            <a:gdLst/>
            <a:ahLst/>
            <a:cxnLst/>
            <a:rect l="l" t="t" r="r" b="b"/>
            <a:pathLst>
              <a:path w="984885" h="984885">
                <a:moveTo>
                  <a:pt x="678091" y="0"/>
                </a:moveTo>
                <a:lnTo>
                  <a:pt x="0" y="306603"/>
                </a:lnTo>
                <a:lnTo>
                  <a:pt x="306590" y="984681"/>
                </a:lnTo>
                <a:lnTo>
                  <a:pt x="984681" y="678091"/>
                </a:lnTo>
                <a:lnTo>
                  <a:pt x="678091" y="0"/>
                </a:lnTo>
                <a:close/>
              </a:path>
            </a:pathLst>
          </a:custGeom>
          <a:solidFill>
            <a:srgbClr val="F090C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CuadroTexto 28"/>
          <p:cNvSpPr txBox="1"/>
          <p:nvPr/>
        </p:nvSpPr>
        <p:spPr>
          <a:xfrm>
            <a:off x="5526921" y="3933825"/>
            <a:ext cx="452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endParaRPr lang="es-ES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461953" y="5456400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120-221-202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78DDCA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556953" y="5457825"/>
            <a:ext cx="1324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240-144-198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F0990C6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366953" y="5423775"/>
            <a:ext cx="124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RGB: 46-155-237</a:t>
            </a:r>
          </a:p>
          <a:p>
            <a:r>
              <a:rPr lang="es-ES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HTML: 2E9BED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AE2EA37-5982-FE42-6498-30F87DE67682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7879CCD-4267-15F0-3995-1E5A12F38014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2193283-B38D-6AE2-6805-70069E89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43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931069" y="657225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graphic</a:t>
            </a:r>
            <a:r>
              <a:rPr lang="es-E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endParaRPr lang="es-ES" sz="24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069" y="2387295"/>
            <a:ext cx="1524000" cy="2788260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974725" y="6296025"/>
            <a:ext cx="7920000" cy="72000"/>
            <a:chOff x="-1" y="2533163"/>
            <a:chExt cx="7554883" cy="90000"/>
          </a:xfrm>
        </p:grpSpPr>
        <p:sp>
          <p:nvSpPr>
            <p:cNvPr id="35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974725" y="1971699"/>
            <a:ext cx="7522946" cy="3619451"/>
            <a:chOff x="974725" y="2333625"/>
            <a:chExt cx="5525244" cy="2658313"/>
          </a:xfrm>
        </p:grpSpPr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3"/>
            <a:srcRect l="5595" t="5298" r="12976" b="8647"/>
            <a:stretch/>
          </p:blipFill>
          <p:spPr>
            <a:xfrm>
              <a:off x="4015969" y="2333625"/>
              <a:ext cx="2484000" cy="2658313"/>
            </a:xfrm>
            <a:prstGeom prst="rect">
              <a:avLst/>
            </a:prstGeom>
          </p:spPr>
        </p:pic>
        <p:sp>
          <p:nvSpPr>
            <p:cNvPr id="40" name="object 2"/>
            <p:cNvSpPr>
              <a:spLocks noChangeAspect="1"/>
            </p:cNvSpPr>
            <p:nvPr/>
          </p:nvSpPr>
          <p:spPr>
            <a:xfrm>
              <a:off x="974725" y="2404047"/>
              <a:ext cx="2328902" cy="25214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2C9B169-701D-7829-5254-4C05570E90E5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C6AFFEB-EAC2-1C86-6A94-7841D7C7946D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6116AB9-EEBD-4BF4-EFA8-EBD38B4DF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0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6499" r="2947"/>
          <a:stretch/>
        </p:blipFill>
        <p:spPr>
          <a:xfrm>
            <a:off x="6723063" y="72874"/>
            <a:ext cx="6707664" cy="74918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5610225"/>
            <a:ext cx="6629400" cy="110568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Subtitle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sz="1985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064271-0B16-DACF-73B7-CE0252A3A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6" y="809624"/>
            <a:ext cx="2803403" cy="5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17683" r="2947"/>
          <a:stretch/>
        </p:blipFill>
        <p:spPr>
          <a:xfrm>
            <a:off x="7850029" y="-15240"/>
            <a:ext cx="5654040" cy="62255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/>
          <p:cNvSpPr txBox="1"/>
          <p:nvPr/>
        </p:nvSpPr>
        <p:spPr>
          <a:xfrm>
            <a:off x="931069" y="4772025"/>
            <a:ext cx="6629400" cy="107721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s-ES" sz="2800" b="1" dirty="0">
                <a:solidFill>
                  <a:srgbClr val="3D44AC"/>
                </a:solidFill>
                <a:latin typeface="Calibri"/>
                <a:cs typeface="Calibri"/>
              </a:rPr>
              <a:t>TITLE</a:t>
            </a:r>
          </a:p>
          <a:p>
            <a:r>
              <a:rPr lang="es-ES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Subitite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ES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Date</a:t>
            </a:r>
            <a:endParaRPr lang="es-ES" sz="1985" dirty="0">
              <a:solidFill>
                <a:srgbClr val="3D44A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2000" y="6624000"/>
            <a:ext cx="11592000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/>
                <a:cs typeface="Calibri"/>
              </a:rPr>
              <a:t>Space reserved for logos. Delete this box. The height of this box marks the maximum logo height.</a:t>
            </a:r>
            <a:endParaRPr lang="es-ES" sz="12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D536E2-289C-EDE7-F5A1-057B40FAF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6" y="809624"/>
            <a:ext cx="2803403" cy="5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5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657226"/>
            <a:ext cx="6642963" cy="5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>
              <a:lnSpc>
                <a:spcPts val="4585"/>
              </a:lnSpc>
            </a:pPr>
            <a:r>
              <a:rPr lang="es-ES" sz="2400" b="1" kern="0" dirty="0">
                <a:solidFill>
                  <a:schemeClr val="tx1"/>
                </a:solidFill>
                <a:latin typeface="+mj-lt"/>
              </a:rPr>
              <a:t>One-line </a:t>
            </a:r>
            <a:r>
              <a:rPr lang="es-ES" sz="2400" b="1" kern="0" dirty="0" err="1">
                <a:solidFill>
                  <a:schemeClr val="tx1"/>
                </a:solidFill>
                <a:latin typeface="+mj-lt"/>
              </a:rPr>
              <a:t>title</a:t>
            </a:r>
            <a:endParaRPr lang="es-ES" sz="2400" kern="0" dirty="0">
              <a:solidFill>
                <a:schemeClr val="tx1"/>
              </a:solidFill>
              <a:latin typeface="+mj-lt"/>
              <a:cs typeface="Gotham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3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A8AEFA0-3116-AADA-236D-A553CA1ED6BE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88BEA72-F960-058A-990E-EBF233207E2F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8684C52-4DED-C19B-70C6-CB0CA356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14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7587" y="7200000"/>
            <a:ext cx="402082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6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940140" y="428625"/>
            <a:ext cx="66429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>
                <a:solidFill>
                  <a:srgbClr val="231F20"/>
                </a:solidFill>
                <a:latin typeface="Gotham Black"/>
                <a:ea typeface="+mj-ea"/>
                <a:cs typeface="Gotham Black"/>
              </a:defRPr>
            </a:lvl1pPr>
          </a:lstStyle>
          <a:p>
            <a:pPr marL="87313"/>
            <a:r>
              <a:rPr lang="en-US" sz="2400" b="1" kern="0" dirty="0">
                <a:solidFill>
                  <a:schemeClr val="tx1"/>
                </a:solidFill>
                <a:latin typeface="+mj-lt"/>
              </a:rPr>
              <a:t>Title in two lines. Line 1</a:t>
            </a:r>
          </a:p>
          <a:p>
            <a:pPr marL="87313"/>
            <a:r>
              <a:rPr lang="en-US" sz="2400" b="1" kern="0" dirty="0">
                <a:solidFill>
                  <a:schemeClr val="tx1"/>
                </a:solidFill>
                <a:latin typeface="+mj-lt"/>
              </a:rPr>
              <a:t>Line 2</a:t>
            </a:r>
            <a:endParaRPr lang="es-ES" sz="24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31069" y="1561728"/>
            <a:ext cx="7193223" cy="1226865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1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2</a:t>
            </a:r>
          </a:p>
          <a:p>
            <a:pPr marL="533400" marR="6350" indent="-358775">
              <a:buAutoNum type="arabicPeriod"/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33400" marR="6350" indent="-358775">
              <a:buAutoNum type="arabicPeriod"/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3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2E56A45-D500-0518-AC68-386650B794F3}"/>
              </a:ext>
            </a:extLst>
          </p:cNvPr>
          <p:cNvGrpSpPr/>
          <p:nvPr/>
        </p:nvGrpSpPr>
        <p:grpSpPr>
          <a:xfrm>
            <a:off x="10760869" y="412321"/>
            <a:ext cx="1981200" cy="489810"/>
            <a:chOff x="10760869" y="412321"/>
            <a:chExt cx="1981200" cy="48981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608C2AA0-2839-4C00-DF70-9C6E1BBD2FF0}"/>
                </a:ext>
              </a:extLst>
            </p:cNvPr>
            <p:cNvSpPr/>
            <p:nvPr/>
          </p:nvSpPr>
          <p:spPr>
            <a:xfrm>
              <a:off x="10760869" y="412321"/>
              <a:ext cx="1981200" cy="489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922E81B-5C0E-8C43-B602-F6A0C0A1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8134" y="428625"/>
              <a:ext cx="1751535" cy="3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70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>
            <a:spLocks noGrp="1"/>
          </p:cNvSpPr>
          <p:nvPr>
            <p:ph type="sldNum" sz="quarter" idx="4294967295"/>
          </p:nvPr>
        </p:nvSpPr>
        <p:spPr>
          <a:xfrm>
            <a:off x="12186000" y="7200000"/>
            <a:ext cx="425244" cy="184666"/>
          </a:xfr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5538-57E9-4708-8065-4DC185DABFF3}" type="slidenum">
              <a:rPr lang="es-ES" sz="1200">
                <a:solidFill>
                  <a:srgbClr val="3D44AC"/>
                </a:solidFill>
              </a:rPr>
              <a:t>7</a:t>
            </a:fld>
            <a:endParaRPr sz="1200" dirty="0">
              <a:solidFill>
                <a:srgbClr val="3D44A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7068" y="4280833"/>
            <a:ext cx="934958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nisi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in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auctor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ultricies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massa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sed.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Cras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gravida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E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Ut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risus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ex,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b="1" dirty="0" err="1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fringilla</a:t>
            </a:r>
            <a:r>
              <a:rPr lang="es-ES" sz="1500" b="1" dirty="0">
                <a:solidFill>
                  <a:srgbClr val="3D44A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dolor,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elementum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congue</a:t>
            </a:r>
            <a:r>
              <a:rPr lang="es-E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ut. </a:t>
            </a:r>
            <a:endParaRPr lang="it-IT" sz="1654" dirty="0">
              <a:solidFill>
                <a:srgbClr val="909090"/>
              </a:solidFill>
            </a:endParaRPr>
          </a:p>
        </p:txBody>
      </p:sp>
      <p:sp>
        <p:nvSpPr>
          <p:cNvPr id="16" name="object 2"/>
          <p:cNvSpPr>
            <a:spLocks noChangeAspect="1"/>
          </p:cNvSpPr>
          <p:nvPr/>
        </p:nvSpPr>
        <p:spPr>
          <a:xfrm>
            <a:off x="974725" y="4314825"/>
            <a:ext cx="1800000" cy="194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23425" t="16468" r="10233" b="53216"/>
          <a:stretch/>
        </p:blipFill>
        <p:spPr>
          <a:xfrm>
            <a:off x="794" y="-28575"/>
            <a:ext cx="13444538" cy="347472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069" y="3400425"/>
            <a:ext cx="13464000" cy="54000"/>
            <a:chOff x="-1" y="2533163"/>
            <a:chExt cx="7554883" cy="90000"/>
          </a:xfrm>
        </p:grpSpPr>
        <p:sp>
          <p:nvSpPr>
            <p:cNvPr id="12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8B11E8D-A1CA-3C5F-4784-F1DA8D9A5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8" y="6835740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1"/>
            <a:ext cx="53467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66000" y="3744000"/>
            <a:ext cx="7596000" cy="54000"/>
            <a:chOff x="-1" y="2533163"/>
            <a:chExt cx="7554883" cy="90000"/>
          </a:xfrm>
        </p:grpSpPr>
        <p:sp>
          <p:nvSpPr>
            <p:cNvPr id="14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6265069" y="3476626"/>
            <a:ext cx="6301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SECTION TITLE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9369" y="2028825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AB5367-4C19-2CAD-001E-1EA9D6E49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88" y="411064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2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4360069" y="3476626"/>
            <a:ext cx="8206581" cy="584775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/>
            <a:r>
              <a:rPr lang="es-ES" sz="3200" dirty="0">
                <a:solidFill>
                  <a:srgbClr val="3A3DA6"/>
                </a:solidFill>
              </a:rPr>
              <a:t>SECTION TITLE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1"/>
            <a:ext cx="3420000" cy="7562850"/>
          </a:xfrm>
          <a:prstGeom prst="rect">
            <a:avLst/>
          </a:prstGeom>
          <a:solidFill>
            <a:srgbClr val="3D4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/>
          <p:cNvGrpSpPr/>
          <p:nvPr/>
        </p:nvGrpSpPr>
        <p:grpSpPr>
          <a:xfrm rot="5400000">
            <a:off x="-360000" y="3744000"/>
            <a:ext cx="7596000" cy="54000"/>
            <a:chOff x="-1" y="2533163"/>
            <a:chExt cx="7554883" cy="90000"/>
          </a:xfrm>
        </p:grpSpPr>
        <p:sp>
          <p:nvSpPr>
            <p:cNvPr id="18" name="Google Shape;11;p2"/>
            <p:cNvSpPr/>
            <p:nvPr/>
          </p:nvSpPr>
          <p:spPr>
            <a:xfrm>
              <a:off x="5034882" y="2533163"/>
              <a:ext cx="2520000" cy="90000"/>
            </a:xfrm>
            <a:prstGeom prst="rect">
              <a:avLst/>
            </a:prstGeom>
            <a:solidFill>
              <a:srgbClr val="2E9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-1" y="2533163"/>
              <a:ext cx="2520000" cy="90000"/>
            </a:xfrm>
            <a:prstGeom prst="rect">
              <a:avLst/>
            </a:prstGeom>
            <a:solidFill>
              <a:srgbClr val="F09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2515054" y="2533163"/>
              <a:ext cx="2520000" cy="90000"/>
            </a:xfrm>
            <a:prstGeom prst="rect">
              <a:avLst/>
            </a:prstGeom>
            <a:solidFill>
              <a:srgbClr val="78D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638969" y="2028825"/>
            <a:ext cx="259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9900" dirty="0">
                <a:solidFill>
                  <a:schemeClr val="bg1"/>
                </a:solidFill>
              </a:rPr>
              <a:t>1</a:t>
            </a:r>
            <a:r>
              <a:rPr lang="es-ES" sz="19900" dirty="0">
                <a:solidFill>
                  <a:srgbClr val="9EA1D6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F120CA-CE06-EB74-CD54-7C922407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88" y="411064"/>
            <a:ext cx="1751535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2397</Words>
  <Application>Microsoft Office PowerPoint</Application>
  <PresentationFormat>Personalizado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Gotham Black</vt:lpstr>
      <vt:lpstr>Rubik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BÁSICO LOGO 25 ANIVERSARIO</dc:title>
  <dc:creator>Carmen Sanz</dc:creator>
  <cp:lastModifiedBy>Alexandra Muñoz</cp:lastModifiedBy>
  <cp:revision>183</cp:revision>
  <dcterms:created xsi:type="dcterms:W3CDTF">2024-12-27T13:29:32Z</dcterms:created>
  <dcterms:modified xsi:type="dcterms:W3CDTF">2026-06-08T12:32:45Z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LastSaved">
    <vt:filetime>2024-12-27T00:00:00Z</vt:filetime>
  </property>
</Properties>
</file>