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57_AD9BC1CB.xml" ContentType="application/vnd.ms-powerpoint.comments+xml"/>
  <Override PartName="/ppt/comments/modernComment_158_302F0F85.xml" ContentType="application/vnd.ms-powerpoint.comments+xml"/>
  <Override PartName="/ppt/comments/modernComment_146_8DE43656.xml" ContentType="application/vnd.ms-powerpoint.comments+xml"/>
  <Override PartName="/ppt/charts/chart1.xml" ContentType="application/vnd.openxmlformats-officedocument.drawingml.chart+xml"/>
  <Override PartName="/ppt/comments/modernComment_152_63BAF641.xml" ContentType="application/vnd.ms-powerpoint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42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2" y="162"/>
      </p:cViewPr>
      <p:guideLst>
        <p:guide orient="horz" pos="4542"/>
        <p:guide pos="614"/>
        <p:guide pos="3179"/>
        <p:guide pos="7883"/>
        <p:guide orient="horz" pos="510"/>
        <p:guide pos="5867"/>
        <p:guide orient="horz" pos="702"/>
        <p:guide orient="horz" pos="2382"/>
        <p:guide orient="horz" pos="4398"/>
        <p:guide pos="4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46_8DE436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status="resolved" created="2025-02-07T09:25:20.575" complete="100000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comments/modernComment_152_63BAF6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EDAA1-8180-49ED-B491-35D6398F9568}" authorId="{7AE305A7-8C9A-8D67-A5C1-86C2C0B7BFD7}" status="resolved" created="2025-02-07T09:25:20.575" complete="100000">
    <pc:sldMkLst xmlns:pc="http://schemas.microsoft.com/office/powerpoint/2013/main/command">
      <pc:docMk/>
      <pc:sldMk cId="2380543574" sldId="326"/>
    </pc:sldMkLst>
    <p188:txBody>
      <a:bodyPr/>
      <a:lstStyle/>
      <a:p>
        <a:r>
          <a:rPr lang="es-ES"/>
          <a:t>Añadir posibilidad gráficas con colores corporativos</a:t>
        </a:r>
      </a:p>
    </p188:txBody>
  </p188:cm>
</p188:cmLst>
</file>

<file path=ppt/comments/modernComment_157_AD9BC1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58_302F0F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303238" y="398123"/>
            <a:ext cx="2263094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57_AD9BC1CB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58_302F0F8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46_8DE4365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microsoft.com/office/2018/10/relationships/comments" Target="../comments/modernComment_152_63BAF64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32069" y="6628627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TÍTULO</a:t>
            </a:r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12" y="200025"/>
            <a:ext cx="22374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TÍTULO DIAPOSITIVA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07269" y="6798923"/>
            <a:ext cx="1800000" cy="41150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TÍTULO DIAPOSITIVA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3D44AC"/>
                </a:solidFill>
              </a:rPr>
              <a:t>Reserva para incluir logotipos de otras entidades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Datos identificativos del autor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709669" y="611377"/>
            <a:ext cx="2880000" cy="65840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TÍTULO DE LA PRESENTACIÓN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>
                <a:solidFill>
                  <a:schemeClr val="tx1"/>
                </a:solidFill>
                <a:latin typeface="+mj-lt"/>
              </a:rPr>
              <a:t>Subtítulo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9" y="6452274"/>
            <a:ext cx="2105602" cy="762197"/>
          </a:xfrm>
          <a:prstGeom prst="rect">
            <a:avLst/>
          </a:prstGeom>
        </p:spPr>
      </p:pic>
      <p:sp>
        <p:nvSpPr>
          <p:cNvPr id="6" name="object 2"/>
          <p:cNvSpPr>
            <a:spLocks noChangeAspect="1"/>
          </p:cNvSpPr>
          <p:nvPr/>
        </p:nvSpPr>
        <p:spPr>
          <a:xfrm>
            <a:off x="4817269" y="1355882"/>
            <a:ext cx="3859115" cy="4178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Tipografías: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Tipografías y colores corporativos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61-68-172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corporativo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</a:t>
            </a: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157-160-210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9DA0D2</a:t>
            </a: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Colores corporativos </a:t>
            </a:r>
            <a:r>
              <a:rPr lang="es-ES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complementarios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120-221-202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240-144-198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46-155-237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Elementos gráficos corporativos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TÍTULO</a:t>
            </a: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593160"/>
            <a:ext cx="2880000" cy="10425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2000" y="6624000"/>
            <a:ext cx="11592000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  <a:latin typeface="Calibri"/>
                <a:cs typeface="Calibri"/>
              </a:rPr>
              <a:t>Espacio reservado para logotipos. Eliminar esta caja. El alto de esta caja marca la altura máxima de los logotipos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una línea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Título en dos líneas. Línea 1</a:t>
            </a:r>
          </a:p>
          <a:p>
            <a:pPr marL="87313"/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Línea 2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Apartado 3</a:t>
            </a:r>
          </a:p>
        </p:txBody>
      </p: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931069" y="67989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TÍTULO DEL APARTADO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2410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Alexandra Muñoz</cp:lastModifiedBy>
  <cp:revision>182</cp:revision>
  <dcterms:created xsi:type="dcterms:W3CDTF">2024-12-27T13:29:32Z</dcterms:created>
  <dcterms:modified xsi:type="dcterms:W3CDTF">2026-06-08T12:26:28Z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