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84" r:id="rId2"/>
  </p:sldMasterIdLst>
  <p:notesMasterIdLst>
    <p:notesMasterId r:id="rId10"/>
  </p:notesMasterIdLst>
  <p:sldIdLst>
    <p:sldId id="913" r:id="rId3"/>
    <p:sldId id="503" r:id="rId4"/>
    <p:sldId id="563" r:id="rId5"/>
    <p:sldId id="564" r:id="rId6"/>
    <p:sldId id="565" r:id="rId7"/>
    <p:sldId id="900" r:id="rId8"/>
    <p:sldId id="912" r:id="rId9"/>
  </p:sldIdLst>
  <p:sldSz cx="12192000" cy="6858000"/>
  <p:notesSz cx="6858000" cy="9144000"/>
  <p:defaultTextStyle>
    <a:defPPr>
      <a:defRPr lang="es-E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ECFFC"/>
    <a:srgbClr val="FE978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87427" autoAdjust="0"/>
  </p:normalViewPr>
  <p:slideViewPr>
    <p:cSldViewPr snapToGrid="0">
      <p:cViewPr varScale="1">
        <p:scale>
          <a:sx n="110" d="100"/>
          <a:sy n="110" d="100"/>
        </p:scale>
        <p:origin x="492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encabezad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s-ES"/>
          </a:p>
        </p:txBody>
      </p:sp>
      <p:sp>
        <p:nvSpPr>
          <p:cNvPr id="3" name="Marcador de fech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E2ECCF-1066-4F25-A499-0D5A7004D03C}" type="datetimeFigureOut">
              <a:rPr lang="es-ES" smtClean="0"/>
              <a:t>13/05/2026</a:t>
            </a:fld>
            <a:endParaRPr lang="es-ES"/>
          </a:p>
        </p:txBody>
      </p:sp>
      <p:sp>
        <p:nvSpPr>
          <p:cNvPr id="4" name="Marcador de imagen de diapositiva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s-ES"/>
          </a:p>
        </p:txBody>
      </p:sp>
      <p:sp>
        <p:nvSpPr>
          <p:cNvPr id="5" name="Marcador de nota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s-ES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56766F-B800-4A56-B49B-DC70E76F16F3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5671464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s-ES" dirty="0"/>
              <a:t>TOF: </a:t>
            </a:r>
            <a:r>
              <a:rPr lang="es-ES" dirty="0" err="1"/>
              <a:t>scan</a:t>
            </a:r>
            <a:r>
              <a:rPr lang="es-ES" dirty="0"/>
              <a:t> </a:t>
            </a:r>
            <a:r>
              <a:rPr lang="es-ES" dirty="0" err="1"/>
              <a:t>nº</a:t>
            </a:r>
            <a:r>
              <a:rPr lang="es-ES" dirty="0"/>
              <a:t>: 18843, 18844 (Art </a:t>
            </a:r>
            <a:r>
              <a:rPr lang="es-ES" dirty="0" err="1"/>
              <a:t>Sat</a:t>
            </a:r>
            <a:r>
              <a:rPr lang="es-ES" dirty="0"/>
              <a:t>), 18845 (</a:t>
            </a:r>
            <a:r>
              <a:rPr lang="es-ES" dirty="0" err="1"/>
              <a:t>Vein</a:t>
            </a:r>
            <a:r>
              <a:rPr lang="es-ES" dirty="0"/>
              <a:t> </a:t>
            </a:r>
            <a:r>
              <a:rPr lang="es-ES" dirty="0" err="1"/>
              <a:t>Sat</a:t>
            </a:r>
            <a:r>
              <a:rPr lang="es-ES" dirty="0"/>
              <a:t>)</a:t>
            </a:r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56766F-B800-4A56-B49B-DC70E76F16F3}" type="slidenum">
              <a:rPr lang="es-ES" smtClean="0"/>
              <a:t>3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42269406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EB77AF4-56C4-49ED-8CEE-C04722A16B22}" type="slidenum">
              <a:rPr kumimoji="0" lang="es-E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s-E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10670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7" Type="http://schemas.openxmlformats.org/officeDocument/2006/relationships/image" Target="../media/image9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2.png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7" Type="http://schemas.openxmlformats.org/officeDocument/2006/relationships/image" Target="../media/image9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2.png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4.png"/><Relationship Id="rId4" Type="http://schemas.openxmlformats.org/officeDocument/2006/relationships/image" Target="../media/image11.jpeg"/></Relationships>
</file>

<file path=ppt/slideLayouts/_rels/slideLayout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14.png"/><Relationship Id="rId5" Type="http://schemas.openxmlformats.org/officeDocument/2006/relationships/image" Target="../media/image4.png"/><Relationship Id="rId4" Type="http://schemas.openxmlformats.org/officeDocument/2006/relationships/image" Target="../media/image13.jpeg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2.png"/></Relationships>
</file>

<file path=ppt/slideLayouts/_rels/slideLayout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2.png"/></Relationships>
</file>

<file path=ppt/slideLayouts/_rels/slideLayout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7" Type="http://schemas.openxmlformats.org/officeDocument/2006/relationships/image" Target="../media/image9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2.png"/></Relationships>
</file>

<file path=ppt/slideLayouts/_rels/slideLayout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2.png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s-ES"/>
              <a:t>Haga clic para modificar el estilo de subtítulo del patrón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AF25F-5CAA-4660-9A40-72740C143DBA}" type="datetimeFigureOut">
              <a:rPr lang="ca-ES" smtClean="0">
                <a:solidFill>
                  <a:prstClr val="black">
                    <a:tint val="75000"/>
                  </a:prstClr>
                </a:solidFill>
              </a:rPr>
              <a:pPr/>
              <a:t>13/5/2026</a:t>
            </a:fld>
            <a:endParaRPr lang="ca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a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7E6FD-8F07-4D98-B0A2-E195DB103DE2}" type="slidenum">
              <a:rPr lang="ca-ES" smtClean="0">
                <a:solidFill>
                  <a:srgbClr val="F496CB">
                    <a:lumMod val="75000"/>
                  </a:srgbClr>
                </a:solidFill>
              </a:rPr>
              <a:pPr/>
              <a:t>‹Nº›</a:t>
            </a:fld>
            <a:endParaRPr lang="ca-ES">
              <a:solidFill>
                <a:srgbClr val="F496CB">
                  <a:lumMod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46452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AF25F-5CAA-4660-9A40-72740C143DBA}" type="datetimeFigureOut">
              <a:rPr lang="ca-ES" smtClean="0">
                <a:solidFill>
                  <a:prstClr val="black">
                    <a:tint val="75000"/>
                  </a:prstClr>
                </a:solidFill>
              </a:rPr>
              <a:pPr/>
              <a:t>13/5/2026</a:t>
            </a:fld>
            <a:endParaRPr lang="ca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a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7E6FD-8F07-4D98-B0A2-E195DB103DE2}" type="slidenum">
              <a:rPr lang="ca-ES" smtClean="0">
                <a:solidFill>
                  <a:srgbClr val="F496CB">
                    <a:lumMod val="75000"/>
                  </a:srgbClr>
                </a:solidFill>
              </a:rPr>
              <a:pPr/>
              <a:t>‹Nº›</a:t>
            </a:fld>
            <a:endParaRPr lang="ca-ES">
              <a:solidFill>
                <a:srgbClr val="F496CB">
                  <a:lumMod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45002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AF25F-5CAA-4660-9A40-72740C143DBA}" type="datetimeFigureOut">
              <a:rPr lang="ca-ES" smtClean="0">
                <a:solidFill>
                  <a:prstClr val="black">
                    <a:tint val="75000"/>
                  </a:prstClr>
                </a:solidFill>
              </a:rPr>
              <a:pPr/>
              <a:t>13/5/2026</a:t>
            </a:fld>
            <a:endParaRPr lang="ca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a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7E6FD-8F07-4D98-B0A2-E195DB103DE2}" type="slidenum">
              <a:rPr lang="ca-ES" smtClean="0">
                <a:solidFill>
                  <a:srgbClr val="F496CB">
                    <a:lumMod val="75000"/>
                  </a:srgbClr>
                </a:solidFill>
              </a:rPr>
              <a:pPr/>
              <a:t>‹Nº›</a:t>
            </a:fld>
            <a:endParaRPr lang="ca-ES">
              <a:solidFill>
                <a:srgbClr val="F496CB">
                  <a:lumMod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25331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AF25F-5CAA-4660-9A40-72740C143DBA}" type="datetimeFigureOut">
              <a:rPr lang="ca-ES" smtClean="0">
                <a:solidFill>
                  <a:prstClr val="black">
                    <a:tint val="75000"/>
                  </a:prstClr>
                </a:solidFill>
              </a:rPr>
              <a:pPr/>
              <a:t>13/5/2026</a:t>
            </a:fld>
            <a:endParaRPr lang="ca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a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7E6FD-8F07-4D98-B0A2-E195DB103DE2}" type="slidenum">
              <a:rPr lang="ca-ES" smtClean="0">
                <a:solidFill>
                  <a:srgbClr val="F496CB">
                    <a:lumMod val="75000"/>
                  </a:srgbClr>
                </a:solidFill>
              </a:rPr>
              <a:pPr/>
              <a:t>‹Nº›</a:t>
            </a:fld>
            <a:endParaRPr lang="ca-ES">
              <a:solidFill>
                <a:srgbClr val="F496CB">
                  <a:lumMod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34637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AF25F-5CAA-4660-9A40-72740C143DBA}" type="datetimeFigureOut">
              <a:rPr lang="ca-ES" smtClean="0">
                <a:solidFill>
                  <a:prstClr val="black">
                    <a:tint val="75000"/>
                  </a:prstClr>
                </a:solidFill>
              </a:rPr>
              <a:pPr/>
              <a:t>13/5/2026</a:t>
            </a:fld>
            <a:endParaRPr lang="ca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a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7E6FD-8F07-4D98-B0A2-E195DB103DE2}" type="slidenum">
              <a:rPr lang="ca-ES" smtClean="0">
                <a:solidFill>
                  <a:srgbClr val="F496CB">
                    <a:lumMod val="75000"/>
                  </a:srgbClr>
                </a:solidFill>
              </a:rPr>
              <a:pPr/>
              <a:t>‹Nº›</a:t>
            </a:fld>
            <a:endParaRPr lang="ca-ES">
              <a:solidFill>
                <a:srgbClr val="F496CB">
                  <a:lumMod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0768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AF25F-5CAA-4660-9A40-72740C143DBA}" type="datetimeFigureOut">
              <a:rPr lang="ca-ES" smtClean="0">
                <a:solidFill>
                  <a:prstClr val="black">
                    <a:tint val="75000"/>
                  </a:prstClr>
                </a:solidFill>
              </a:rPr>
              <a:pPr/>
              <a:t>13/5/2026</a:t>
            </a:fld>
            <a:endParaRPr lang="ca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a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7E6FD-8F07-4D98-B0A2-E195DB103DE2}" type="slidenum">
              <a:rPr lang="ca-ES" smtClean="0">
                <a:solidFill>
                  <a:srgbClr val="F496CB">
                    <a:lumMod val="75000"/>
                  </a:srgbClr>
                </a:solidFill>
              </a:rPr>
              <a:pPr/>
              <a:t>‹Nº›</a:t>
            </a:fld>
            <a:endParaRPr lang="ca-ES">
              <a:solidFill>
                <a:srgbClr val="F496CB">
                  <a:lumMod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91711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AF25F-5CAA-4660-9A40-72740C143DBA}" type="datetimeFigureOut">
              <a:rPr lang="ca-ES" smtClean="0">
                <a:solidFill>
                  <a:prstClr val="black">
                    <a:tint val="75000"/>
                  </a:prstClr>
                </a:solidFill>
              </a:rPr>
              <a:pPr/>
              <a:t>13/5/2026</a:t>
            </a:fld>
            <a:endParaRPr lang="ca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a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7E6FD-8F07-4D98-B0A2-E195DB103DE2}" type="slidenum">
              <a:rPr lang="ca-ES" smtClean="0">
                <a:solidFill>
                  <a:srgbClr val="F496CB">
                    <a:lumMod val="75000"/>
                  </a:srgbClr>
                </a:solidFill>
              </a:rPr>
              <a:pPr/>
              <a:t>‹Nº›</a:t>
            </a:fld>
            <a:endParaRPr lang="ca-ES">
              <a:solidFill>
                <a:srgbClr val="F496CB">
                  <a:lumMod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01347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AF25F-5CAA-4660-9A40-72740C143DBA}" type="datetimeFigureOut">
              <a:rPr lang="ca-ES" smtClean="0">
                <a:solidFill>
                  <a:prstClr val="black">
                    <a:tint val="75000"/>
                  </a:prstClr>
                </a:solidFill>
              </a:rPr>
              <a:pPr/>
              <a:t>13/5/2026</a:t>
            </a:fld>
            <a:endParaRPr lang="ca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a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7E6FD-8F07-4D98-B0A2-E195DB103DE2}" type="slidenum">
              <a:rPr lang="ca-ES" smtClean="0">
                <a:solidFill>
                  <a:srgbClr val="F496CB">
                    <a:lumMod val="75000"/>
                  </a:srgbClr>
                </a:solidFill>
              </a:rPr>
              <a:pPr/>
              <a:t>‹Nº›</a:t>
            </a:fld>
            <a:endParaRPr lang="ca-ES">
              <a:solidFill>
                <a:srgbClr val="F496CB">
                  <a:lumMod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50914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s-ES"/>
              <a:t>Haga clic en el icono para agregar una imagen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AF25F-5CAA-4660-9A40-72740C143DBA}" type="datetimeFigureOut">
              <a:rPr lang="ca-ES" smtClean="0">
                <a:solidFill>
                  <a:prstClr val="black">
                    <a:tint val="75000"/>
                  </a:prstClr>
                </a:solidFill>
              </a:rPr>
              <a:pPr/>
              <a:t>13/5/2026</a:t>
            </a:fld>
            <a:endParaRPr lang="ca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a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7E6FD-8F07-4D98-B0A2-E195DB103DE2}" type="slidenum">
              <a:rPr lang="ca-ES" smtClean="0">
                <a:solidFill>
                  <a:srgbClr val="F496CB">
                    <a:lumMod val="75000"/>
                  </a:srgbClr>
                </a:solidFill>
              </a:rPr>
              <a:pPr/>
              <a:t>‹Nº›</a:t>
            </a:fld>
            <a:endParaRPr lang="ca-ES">
              <a:solidFill>
                <a:srgbClr val="F496CB">
                  <a:lumMod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89534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ítulo y descrip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AF25F-5CAA-4660-9A40-72740C143DBA}" type="datetimeFigureOut">
              <a:rPr lang="ca-ES" smtClean="0">
                <a:solidFill>
                  <a:prstClr val="black">
                    <a:tint val="75000"/>
                  </a:prstClr>
                </a:solidFill>
              </a:rPr>
              <a:pPr/>
              <a:t>13/5/2026</a:t>
            </a:fld>
            <a:endParaRPr lang="ca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a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7E6FD-8F07-4D98-B0A2-E195DB103DE2}" type="slidenum">
              <a:rPr lang="ca-ES" smtClean="0">
                <a:solidFill>
                  <a:srgbClr val="F496CB">
                    <a:lumMod val="75000"/>
                  </a:srgbClr>
                </a:solidFill>
              </a:rPr>
              <a:pPr/>
              <a:t>‹Nº›</a:t>
            </a:fld>
            <a:endParaRPr lang="ca-ES">
              <a:solidFill>
                <a:srgbClr val="F496CB">
                  <a:lumMod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26631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 con descrip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AF25F-5CAA-4660-9A40-72740C143DBA}" type="datetimeFigureOut">
              <a:rPr lang="ca-ES" smtClean="0">
                <a:solidFill>
                  <a:prstClr val="black">
                    <a:tint val="75000"/>
                  </a:prstClr>
                </a:solidFill>
              </a:rPr>
              <a:pPr/>
              <a:t>13/5/2026</a:t>
            </a:fld>
            <a:endParaRPr lang="ca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a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7E6FD-8F07-4D98-B0A2-E195DB103DE2}" type="slidenum">
              <a:rPr lang="ca-ES" smtClean="0">
                <a:solidFill>
                  <a:srgbClr val="F496CB">
                    <a:lumMod val="75000"/>
                  </a:srgbClr>
                </a:solidFill>
              </a:rPr>
              <a:pPr/>
              <a:t>‹Nº›</a:t>
            </a:fld>
            <a:endParaRPr lang="ca-ES">
              <a:solidFill>
                <a:srgbClr val="F496CB">
                  <a:lumMod val="75000"/>
                </a:srgbClr>
              </a:solidFill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8000" dirty="0">
                <a:ln w="3175" cmpd="sng">
                  <a:noFill/>
                </a:ln>
                <a:solidFill>
                  <a:srgbClr val="F496CB"/>
                </a:solidFill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8000" dirty="0">
                <a:ln w="3175" cmpd="sng">
                  <a:noFill/>
                </a:ln>
                <a:solidFill>
                  <a:srgbClr val="F496CB"/>
                </a:solidFill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433200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arjeta de nomb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AF25F-5CAA-4660-9A40-72740C143DBA}" type="datetimeFigureOut">
              <a:rPr lang="ca-ES" smtClean="0">
                <a:solidFill>
                  <a:prstClr val="black">
                    <a:tint val="75000"/>
                  </a:prstClr>
                </a:solidFill>
              </a:rPr>
              <a:pPr/>
              <a:t>13/5/2026</a:t>
            </a:fld>
            <a:endParaRPr lang="ca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a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7E6FD-8F07-4D98-B0A2-E195DB103DE2}" type="slidenum">
              <a:rPr lang="ca-ES" smtClean="0">
                <a:solidFill>
                  <a:srgbClr val="F496CB">
                    <a:lumMod val="75000"/>
                  </a:srgbClr>
                </a:solidFill>
              </a:rPr>
              <a:pPr/>
              <a:t>‹Nº›</a:t>
            </a:fld>
            <a:endParaRPr lang="ca-ES">
              <a:solidFill>
                <a:srgbClr val="F496CB">
                  <a:lumMod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01587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r la tarjeta de nomb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AF25F-5CAA-4660-9A40-72740C143DBA}" type="datetimeFigureOut">
              <a:rPr lang="ca-ES" smtClean="0">
                <a:solidFill>
                  <a:prstClr val="black">
                    <a:tint val="75000"/>
                  </a:prstClr>
                </a:solidFill>
              </a:rPr>
              <a:pPr/>
              <a:t>13/5/2026</a:t>
            </a:fld>
            <a:endParaRPr lang="ca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a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7E6FD-8F07-4D98-B0A2-E195DB103DE2}" type="slidenum">
              <a:rPr lang="ca-ES" smtClean="0">
                <a:solidFill>
                  <a:srgbClr val="F496CB">
                    <a:lumMod val="75000"/>
                  </a:srgbClr>
                </a:solidFill>
              </a:rPr>
              <a:pPr/>
              <a:t>‹Nº›</a:t>
            </a:fld>
            <a:endParaRPr lang="ca-ES">
              <a:solidFill>
                <a:srgbClr val="F496CB">
                  <a:lumMod val="75000"/>
                </a:srgbClr>
              </a:solidFill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8000" dirty="0">
                <a:ln w="3175" cmpd="sng">
                  <a:noFill/>
                </a:ln>
                <a:solidFill>
                  <a:srgbClr val="F496CB"/>
                </a:solidFill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8000" dirty="0">
                <a:ln w="3175" cmpd="sng">
                  <a:noFill/>
                </a:ln>
                <a:solidFill>
                  <a:srgbClr val="F496CB"/>
                </a:solidFill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323838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erdadero o fals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AF25F-5CAA-4660-9A40-72740C143DBA}" type="datetimeFigureOut">
              <a:rPr lang="ca-ES" smtClean="0">
                <a:solidFill>
                  <a:prstClr val="black">
                    <a:tint val="75000"/>
                  </a:prstClr>
                </a:solidFill>
              </a:rPr>
              <a:pPr/>
              <a:t>13/5/2026</a:t>
            </a:fld>
            <a:endParaRPr lang="ca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a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7E6FD-8F07-4D98-B0A2-E195DB103DE2}" type="slidenum">
              <a:rPr lang="ca-ES" smtClean="0">
                <a:solidFill>
                  <a:srgbClr val="F496CB">
                    <a:lumMod val="75000"/>
                  </a:srgbClr>
                </a:solidFill>
              </a:rPr>
              <a:pPr/>
              <a:t>‹Nº›</a:t>
            </a:fld>
            <a:endParaRPr lang="ca-ES">
              <a:solidFill>
                <a:srgbClr val="F496CB">
                  <a:lumMod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61310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AF25F-5CAA-4660-9A40-72740C143DBA}" type="datetimeFigureOut">
              <a:rPr lang="ca-ES" smtClean="0">
                <a:solidFill>
                  <a:prstClr val="black">
                    <a:tint val="75000"/>
                  </a:prstClr>
                </a:solidFill>
              </a:rPr>
              <a:pPr/>
              <a:t>13/5/2026</a:t>
            </a:fld>
            <a:endParaRPr lang="ca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a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7E6FD-8F07-4D98-B0A2-E195DB103DE2}" type="slidenum">
              <a:rPr lang="ca-ES" smtClean="0">
                <a:solidFill>
                  <a:srgbClr val="F496CB">
                    <a:lumMod val="75000"/>
                  </a:srgbClr>
                </a:solidFill>
              </a:rPr>
              <a:pPr/>
              <a:t>‹Nº›</a:t>
            </a:fld>
            <a:endParaRPr lang="ca-ES">
              <a:solidFill>
                <a:srgbClr val="F496CB">
                  <a:lumMod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095380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AF25F-5CAA-4660-9A40-72740C143DBA}" type="datetimeFigureOut">
              <a:rPr lang="ca-ES" smtClean="0">
                <a:solidFill>
                  <a:prstClr val="black">
                    <a:tint val="75000"/>
                  </a:prstClr>
                </a:solidFill>
              </a:rPr>
              <a:pPr/>
              <a:t>13/5/2026</a:t>
            </a:fld>
            <a:endParaRPr lang="ca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a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7E6FD-8F07-4D98-B0A2-E195DB103DE2}" type="slidenum">
              <a:rPr lang="ca-ES" smtClean="0">
                <a:solidFill>
                  <a:srgbClr val="F496CB">
                    <a:lumMod val="75000"/>
                  </a:srgbClr>
                </a:solidFill>
              </a:rPr>
              <a:pPr/>
              <a:t>‹Nº›</a:t>
            </a:fld>
            <a:endParaRPr lang="ca-ES">
              <a:solidFill>
                <a:srgbClr val="F496CB">
                  <a:lumMod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240632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INCLIVA Instituto de Investigación Sanitaria | Hospitales y Centros  Sanitarios | Quiénes somos | Itemas | Itemas">
            <a:extLst>
              <a:ext uri="{FF2B5EF4-FFF2-40B4-BE49-F238E27FC236}">
                <a16:creationId xmlns:a16="http://schemas.microsoft.com/office/drawing/2014/main" id="{283A5FF3-CCE3-46B3-9EDB-3116DAD8C6F9}"/>
              </a:ext>
            </a:extLst>
          </p:cNvPr>
          <p:cNvPicPr>
            <a:picLocks noChangeAspect="1" noChangeArrowheads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46" t="26988" r="3231" b="27590"/>
          <a:stretch/>
        </p:blipFill>
        <p:spPr bwMode="auto">
          <a:xfrm>
            <a:off x="10570511" y="67426"/>
            <a:ext cx="1514650" cy="456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LonMark celebrará en la Universidad de Valencia una jornada sobre  automatización y control de edificios • CASADOMO">
            <a:extLst>
              <a:ext uri="{FF2B5EF4-FFF2-40B4-BE49-F238E27FC236}">
                <a16:creationId xmlns:a16="http://schemas.microsoft.com/office/drawing/2014/main" id="{05310CDC-340E-4082-945A-E69010D14909}"/>
              </a:ext>
            </a:extLst>
          </p:cNvPr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89" t="13064" r="2962" b="20370"/>
          <a:stretch/>
        </p:blipFill>
        <p:spPr bwMode="auto">
          <a:xfrm>
            <a:off x="0" y="67426"/>
            <a:ext cx="1966823" cy="5979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banner NANBIOSIS en - Applied Mechanics and Bioengineering"/>
          <p:cNvPicPr>
            <a:picLocks noChangeAspect="1" noChangeArrowheads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65765" y="6028012"/>
            <a:ext cx="1343237" cy="662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Imagen 2"/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5123377" y="67426"/>
            <a:ext cx="2290580" cy="770284"/>
          </a:xfrm>
          <a:prstGeom prst="rect">
            <a:avLst/>
          </a:prstGeom>
        </p:spPr>
      </p:pic>
      <p:pic>
        <p:nvPicPr>
          <p:cNvPr id="9" name="Picture 2" descr="MR - PET - SPECT - CT - Spectrometers - Clinical - Preclinical - Imaging">
            <a:extLst>
              <a:ext uri="{FF2B5EF4-FFF2-40B4-BE49-F238E27FC236}">
                <a16:creationId xmlns:a16="http://schemas.microsoft.com/office/drawing/2014/main" id="{5F477F66-4338-4817-8218-9B4D5A10EE06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672" y="6007963"/>
            <a:ext cx="1890849" cy="696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478548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8A1C02A9-7523-4B33-ACFE-4FE9862177D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162" b="27148"/>
          <a:stretch/>
        </p:blipFill>
        <p:spPr>
          <a:xfrm>
            <a:off x="5236588" y="67425"/>
            <a:ext cx="1535767" cy="798712"/>
          </a:xfrm>
          <a:prstGeom prst="rect">
            <a:avLst/>
          </a:prstGeom>
        </p:spPr>
      </p:pic>
      <p:pic>
        <p:nvPicPr>
          <p:cNvPr id="6" name="Picture 2" descr="INCLIVA Instituto de Investigación Sanitaria | Hospitales y Centros  Sanitarios | Quiénes somos | Itemas | Itemas">
            <a:extLst>
              <a:ext uri="{FF2B5EF4-FFF2-40B4-BE49-F238E27FC236}">
                <a16:creationId xmlns:a16="http://schemas.microsoft.com/office/drawing/2014/main" id="{283A5FF3-CCE3-46B3-9EDB-3116DAD8C6F9}"/>
              </a:ext>
            </a:extLst>
          </p:cNvPr>
          <p:cNvPicPr>
            <a:picLocks noChangeAspect="1" noChangeArrowheads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46" t="26988" r="3231" b="27590"/>
          <a:stretch/>
        </p:blipFill>
        <p:spPr bwMode="auto">
          <a:xfrm>
            <a:off x="9575950" y="67425"/>
            <a:ext cx="2540226" cy="765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LonMark celebrará en la Universidad de Valencia una jornada sobre  automatización y control de edificios • CASADOMO">
            <a:extLst>
              <a:ext uri="{FF2B5EF4-FFF2-40B4-BE49-F238E27FC236}">
                <a16:creationId xmlns:a16="http://schemas.microsoft.com/office/drawing/2014/main" id="{05310CDC-340E-4082-945A-E69010D14909}"/>
              </a:ext>
            </a:extLst>
          </p:cNvPr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89" t="13064" r="2962" b="20370"/>
          <a:stretch/>
        </p:blipFill>
        <p:spPr bwMode="auto">
          <a:xfrm>
            <a:off x="431802" y="18469"/>
            <a:ext cx="2616200" cy="7953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TOTS A UNA VEU CMYK_val 2018">
            <a:extLst>
              <a:ext uri="{FF2B5EF4-FFF2-40B4-BE49-F238E27FC236}">
                <a16:creationId xmlns:a16="http://schemas.microsoft.com/office/drawing/2014/main" id="{F2D6FE1D-303B-4790-891E-2BBD23F1D135}"/>
              </a:ext>
            </a:extLst>
          </p:cNvPr>
          <p:cNvPicPr>
            <a:picLocks noChangeAspect="1" noChangeArrowheads="1"/>
          </p:cNvPicPr>
          <p:nvPr userDrawn="1"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75" t="21184" r="4227" b="21132"/>
          <a:stretch/>
        </p:blipFill>
        <p:spPr bwMode="auto">
          <a:xfrm>
            <a:off x="145208" y="5970269"/>
            <a:ext cx="2484120" cy="777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Forma&#10;&#10;Descripción generada automáticamente">
            <a:extLst>
              <a:ext uri="{FF2B5EF4-FFF2-40B4-BE49-F238E27FC236}">
                <a16:creationId xmlns:a16="http://schemas.microsoft.com/office/drawing/2014/main" id="{AB23819F-3DFF-4DE7-8560-B7DF1AC6E4CA}"/>
              </a:ext>
            </a:extLst>
          </p:cNvPr>
          <p:cNvPicPr>
            <a:picLocks noChangeAspect="1" noChangeArrowheads="1"/>
          </p:cNvPicPr>
          <p:nvPr userDrawn="1"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7" t="-17" r="-17" b="34839"/>
          <a:stretch/>
        </p:blipFill>
        <p:spPr bwMode="auto">
          <a:xfrm>
            <a:off x="4153225" y="6008370"/>
            <a:ext cx="1123192" cy="746760"/>
          </a:xfrm>
          <a:prstGeom prst="rect">
            <a:avLst/>
          </a:prstGeom>
          <a:solidFill>
            <a:srgbClr val="FFFFFF">
              <a:alpha val="0"/>
            </a:srgbClr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CuadroTexto 9">
            <a:extLst>
              <a:ext uri="{FF2B5EF4-FFF2-40B4-BE49-F238E27FC236}">
                <a16:creationId xmlns:a16="http://schemas.microsoft.com/office/drawing/2014/main" id="{AFB52178-8AF3-478F-A0EB-258EEA8548C4}"/>
              </a:ext>
            </a:extLst>
          </p:cNvPr>
          <p:cNvSpPr txBox="1"/>
          <p:nvPr userDrawn="1"/>
        </p:nvSpPr>
        <p:spPr>
          <a:xfrm>
            <a:off x="5285805" y="6010289"/>
            <a:ext cx="2791389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1400" b="1" dirty="0">
                <a:solidFill>
                  <a:prstClr val="black"/>
                </a:solidFill>
              </a:rPr>
              <a:t>UNIÓN EUROPEA</a:t>
            </a:r>
          </a:p>
          <a:p>
            <a:r>
              <a:rPr lang="es-ES" sz="1200" dirty="0">
                <a:solidFill>
                  <a:prstClr val="black"/>
                </a:solidFill>
              </a:rPr>
              <a:t>Fondo Europeo de Desarrollo Regional</a:t>
            </a:r>
          </a:p>
          <a:p>
            <a:r>
              <a:rPr lang="es-ES" sz="1200" dirty="0">
                <a:solidFill>
                  <a:prstClr val="black"/>
                </a:solidFill>
              </a:rPr>
              <a:t>Una manera de hacer Europa</a:t>
            </a:r>
          </a:p>
        </p:txBody>
      </p:sp>
      <p:pic>
        <p:nvPicPr>
          <p:cNvPr id="11" name="Picture 2">
            <a:extLst>
              <a:ext uri="{FF2B5EF4-FFF2-40B4-BE49-F238E27FC236}">
                <a16:creationId xmlns:a16="http://schemas.microsoft.com/office/drawing/2014/main" id="{C85E8EE5-16DE-4413-9F2F-54DECDF835AF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25466" y="5980146"/>
            <a:ext cx="3040395" cy="771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48092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_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8A1C02A9-7523-4B33-ACFE-4FE9862177D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162" b="27148"/>
          <a:stretch/>
        </p:blipFill>
        <p:spPr>
          <a:xfrm>
            <a:off x="5236588" y="67425"/>
            <a:ext cx="1535767" cy="798712"/>
          </a:xfrm>
          <a:prstGeom prst="rect">
            <a:avLst/>
          </a:prstGeom>
        </p:spPr>
      </p:pic>
      <p:pic>
        <p:nvPicPr>
          <p:cNvPr id="6" name="Picture 2" descr="INCLIVA Instituto de Investigación Sanitaria | Hospitales y Centros  Sanitarios | Quiénes somos | Itemas | Itemas">
            <a:extLst>
              <a:ext uri="{FF2B5EF4-FFF2-40B4-BE49-F238E27FC236}">
                <a16:creationId xmlns:a16="http://schemas.microsoft.com/office/drawing/2014/main" id="{283A5FF3-CCE3-46B3-9EDB-3116DAD8C6F9}"/>
              </a:ext>
            </a:extLst>
          </p:cNvPr>
          <p:cNvPicPr>
            <a:picLocks noChangeAspect="1" noChangeArrowheads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46" t="26988" r="3231" b="27590"/>
          <a:stretch/>
        </p:blipFill>
        <p:spPr bwMode="auto">
          <a:xfrm>
            <a:off x="9575950" y="67425"/>
            <a:ext cx="2540226" cy="765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LonMark celebrará en la Universidad de Valencia una jornada sobre  automatización y control de edificios • CASADOMO">
            <a:extLst>
              <a:ext uri="{FF2B5EF4-FFF2-40B4-BE49-F238E27FC236}">
                <a16:creationId xmlns:a16="http://schemas.microsoft.com/office/drawing/2014/main" id="{05310CDC-340E-4082-945A-E69010D14909}"/>
              </a:ext>
            </a:extLst>
          </p:cNvPr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89" t="13064" r="2962" b="20370"/>
          <a:stretch/>
        </p:blipFill>
        <p:spPr bwMode="auto">
          <a:xfrm>
            <a:off x="431802" y="18469"/>
            <a:ext cx="2616200" cy="7953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ítulo 1"/>
          <p:cNvSpPr>
            <a:spLocks noGrp="1"/>
          </p:cNvSpPr>
          <p:nvPr>
            <p:ph type="title"/>
          </p:nvPr>
        </p:nvSpPr>
        <p:spPr>
          <a:xfrm>
            <a:off x="651933" y="1024467"/>
            <a:ext cx="10515600" cy="1080880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  <a:endParaRPr lang="ca-ES"/>
          </a:p>
        </p:txBody>
      </p:sp>
      <p:sp>
        <p:nvSpPr>
          <p:cNvPr id="9" name="Marcador de contenido 2"/>
          <p:cNvSpPr>
            <a:spLocks noGrp="1"/>
          </p:cNvSpPr>
          <p:nvPr>
            <p:ph idx="1"/>
          </p:nvPr>
        </p:nvSpPr>
        <p:spPr>
          <a:xfrm>
            <a:off x="651933" y="2240284"/>
            <a:ext cx="10515600" cy="4351338"/>
          </a:xfrm>
        </p:spPr>
        <p:txBody>
          <a:bodyPr/>
          <a:lstStyle/>
          <a:p>
            <a:pPr lvl="0"/>
            <a:r>
              <a:rPr lang="es-ES" dirty="0"/>
              <a:t>Haga clic para modificar el estilo de texto del patrón</a:t>
            </a:r>
          </a:p>
          <a:p>
            <a:pPr lvl="1"/>
            <a:r>
              <a:rPr lang="es-ES" dirty="0"/>
              <a:t>Segundo nivel</a:t>
            </a:r>
          </a:p>
          <a:p>
            <a:pPr lvl="2"/>
            <a:r>
              <a:rPr lang="es-ES" dirty="0"/>
              <a:t>Tercer nivel</a:t>
            </a:r>
          </a:p>
          <a:p>
            <a:pPr lvl="3"/>
            <a:r>
              <a:rPr lang="es-ES" dirty="0"/>
              <a:t>Cuarto nivel</a:t>
            </a:r>
          </a:p>
          <a:p>
            <a:pPr lvl="4"/>
            <a:r>
              <a:rPr lang="es-ES" dirty="0"/>
              <a:t>Quinto nivel</a:t>
            </a:r>
            <a:endParaRPr lang="ca-ES" dirty="0"/>
          </a:p>
        </p:txBody>
      </p:sp>
    </p:spTree>
    <p:extLst>
      <p:ext uri="{BB962C8B-B14F-4D97-AF65-F5344CB8AC3E}">
        <p14:creationId xmlns:p14="http://schemas.microsoft.com/office/powerpoint/2010/main" val="218106185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_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8A1C02A9-7523-4B33-ACFE-4FE9862177D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162" b="27148"/>
          <a:stretch/>
        </p:blipFill>
        <p:spPr>
          <a:xfrm>
            <a:off x="5236588" y="67425"/>
            <a:ext cx="1535767" cy="798712"/>
          </a:xfrm>
          <a:prstGeom prst="rect">
            <a:avLst/>
          </a:prstGeom>
        </p:spPr>
      </p:pic>
      <p:pic>
        <p:nvPicPr>
          <p:cNvPr id="6" name="Picture 2" descr="INCLIVA Instituto de Investigación Sanitaria | Hospitales y Centros  Sanitarios | Quiénes somos | Itemas | Itemas">
            <a:extLst>
              <a:ext uri="{FF2B5EF4-FFF2-40B4-BE49-F238E27FC236}">
                <a16:creationId xmlns:a16="http://schemas.microsoft.com/office/drawing/2014/main" id="{283A5FF3-CCE3-46B3-9EDB-3116DAD8C6F9}"/>
              </a:ext>
            </a:extLst>
          </p:cNvPr>
          <p:cNvPicPr>
            <a:picLocks noChangeAspect="1" noChangeArrowheads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46" t="26988" r="3231" b="27590"/>
          <a:stretch/>
        </p:blipFill>
        <p:spPr bwMode="auto">
          <a:xfrm>
            <a:off x="9575950" y="67425"/>
            <a:ext cx="2540226" cy="765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LonMark celebrará en la Universidad de Valencia una jornada sobre  automatización y control de edificios • CASADOMO">
            <a:extLst>
              <a:ext uri="{FF2B5EF4-FFF2-40B4-BE49-F238E27FC236}">
                <a16:creationId xmlns:a16="http://schemas.microsoft.com/office/drawing/2014/main" id="{05310CDC-340E-4082-945A-E69010D14909}"/>
              </a:ext>
            </a:extLst>
          </p:cNvPr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89" t="13064" r="2962" b="20370"/>
          <a:stretch/>
        </p:blipFill>
        <p:spPr bwMode="auto">
          <a:xfrm>
            <a:off x="431802" y="18469"/>
            <a:ext cx="2616200" cy="7953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ítulo 1"/>
          <p:cNvSpPr>
            <a:spLocks noGrp="1"/>
          </p:cNvSpPr>
          <p:nvPr>
            <p:ph type="title"/>
          </p:nvPr>
        </p:nvSpPr>
        <p:spPr>
          <a:xfrm>
            <a:off x="651933" y="1024467"/>
            <a:ext cx="10515600" cy="1080880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  <a:endParaRPr lang="ca-ES"/>
          </a:p>
        </p:txBody>
      </p:sp>
      <p:sp>
        <p:nvSpPr>
          <p:cNvPr id="9" name="Marcador de contenido 2"/>
          <p:cNvSpPr>
            <a:spLocks noGrp="1"/>
          </p:cNvSpPr>
          <p:nvPr>
            <p:ph idx="1"/>
          </p:nvPr>
        </p:nvSpPr>
        <p:spPr>
          <a:xfrm>
            <a:off x="651933" y="2240284"/>
            <a:ext cx="10515600" cy="4351338"/>
          </a:xfrm>
        </p:spPr>
        <p:txBody>
          <a:bodyPr/>
          <a:lstStyle/>
          <a:p>
            <a:pPr lvl="0"/>
            <a:r>
              <a:rPr lang="es-ES" dirty="0"/>
              <a:t>Haga clic para modificar el estilo de texto del patrón</a:t>
            </a:r>
          </a:p>
          <a:p>
            <a:pPr lvl="1"/>
            <a:r>
              <a:rPr lang="es-ES" dirty="0"/>
              <a:t>Segundo nivel</a:t>
            </a:r>
          </a:p>
          <a:p>
            <a:pPr lvl="2"/>
            <a:r>
              <a:rPr lang="es-ES" dirty="0"/>
              <a:t>Tercer nivel</a:t>
            </a:r>
          </a:p>
          <a:p>
            <a:pPr lvl="3"/>
            <a:r>
              <a:rPr lang="es-ES" dirty="0"/>
              <a:t>Cuarto nivel</a:t>
            </a:r>
          </a:p>
          <a:p>
            <a:pPr lvl="4"/>
            <a:r>
              <a:rPr lang="es-ES" dirty="0"/>
              <a:t>Quinto nivel</a:t>
            </a:r>
            <a:endParaRPr lang="ca-ES" dirty="0"/>
          </a:p>
        </p:txBody>
      </p:sp>
    </p:spTree>
    <p:extLst>
      <p:ext uri="{BB962C8B-B14F-4D97-AF65-F5344CB8AC3E}">
        <p14:creationId xmlns:p14="http://schemas.microsoft.com/office/powerpoint/2010/main" val="107599275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8A1C02A9-7523-4B33-ACFE-4FE9862177D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162" b="27148"/>
          <a:stretch/>
        </p:blipFill>
        <p:spPr>
          <a:xfrm>
            <a:off x="5236588" y="67425"/>
            <a:ext cx="1535767" cy="798712"/>
          </a:xfrm>
          <a:prstGeom prst="rect">
            <a:avLst/>
          </a:prstGeom>
        </p:spPr>
      </p:pic>
      <p:pic>
        <p:nvPicPr>
          <p:cNvPr id="6" name="Picture 2" descr="INCLIVA Instituto de Investigación Sanitaria | Hospitales y Centros  Sanitarios | Quiénes somos | Itemas | Itemas">
            <a:extLst>
              <a:ext uri="{FF2B5EF4-FFF2-40B4-BE49-F238E27FC236}">
                <a16:creationId xmlns:a16="http://schemas.microsoft.com/office/drawing/2014/main" id="{283A5FF3-CCE3-46B3-9EDB-3116DAD8C6F9}"/>
              </a:ext>
            </a:extLst>
          </p:cNvPr>
          <p:cNvPicPr>
            <a:picLocks noChangeAspect="1" noChangeArrowheads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46" t="26988" r="3231" b="27590"/>
          <a:stretch/>
        </p:blipFill>
        <p:spPr bwMode="auto">
          <a:xfrm>
            <a:off x="9575950" y="67425"/>
            <a:ext cx="2540226" cy="765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LonMark celebrará en la Universidad de Valencia una jornada sobre  automatización y control de edificios • CASADOMO">
            <a:extLst>
              <a:ext uri="{FF2B5EF4-FFF2-40B4-BE49-F238E27FC236}">
                <a16:creationId xmlns:a16="http://schemas.microsoft.com/office/drawing/2014/main" id="{05310CDC-340E-4082-945A-E69010D14909}"/>
              </a:ext>
            </a:extLst>
          </p:cNvPr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89" t="13064" r="2962" b="20370"/>
          <a:stretch/>
        </p:blipFill>
        <p:spPr bwMode="auto">
          <a:xfrm>
            <a:off x="431802" y="18469"/>
            <a:ext cx="2616200" cy="7953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TOTS A UNA VEU CMYK_val 2018">
            <a:extLst>
              <a:ext uri="{FF2B5EF4-FFF2-40B4-BE49-F238E27FC236}">
                <a16:creationId xmlns:a16="http://schemas.microsoft.com/office/drawing/2014/main" id="{F2D6FE1D-303B-4790-891E-2BBD23F1D135}"/>
              </a:ext>
            </a:extLst>
          </p:cNvPr>
          <p:cNvPicPr>
            <a:picLocks noChangeAspect="1" noChangeArrowheads="1"/>
          </p:cNvPicPr>
          <p:nvPr userDrawn="1"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75" t="21184" r="4227" b="21132"/>
          <a:stretch/>
        </p:blipFill>
        <p:spPr bwMode="auto">
          <a:xfrm>
            <a:off x="145208" y="5970269"/>
            <a:ext cx="2484120" cy="777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Forma&#10;&#10;Descripción generada automáticamente">
            <a:extLst>
              <a:ext uri="{FF2B5EF4-FFF2-40B4-BE49-F238E27FC236}">
                <a16:creationId xmlns:a16="http://schemas.microsoft.com/office/drawing/2014/main" id="{AB23819F-3DFF-4DE7-8560-B7DF1AC6E4CA}"/>
              </a:ext>
            </a:extLst>
          </p:cNvPr>
          <p:cNvPicPr>
            <a:picLocks noChangeAspect="1" noChangeArrowheads="1"/>
          </p:cNvPicPr>
          <p:nvPr userDrawn="1"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7" t="-17" r="-17" b="34839"/>
          <a:stretch/>
        </p:blipFill>
        <p:spPr bwMode="auto">
          <a:xfrm>
            <a:off x="4153225" y="6008370"/>
            <a:ext cx="1123192" cy="746760"/>
          </a:xfrm>
          <a:prstGeom prst="rect">
            <a:avLst/>
          </a:prstGeom>
          <a:solidFill>
            <a:srgbClr val="FFFFFF">
              <a:alpha val="0"/>
            </a:srgbClr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CuadroTexto 9">
            <a:extLst>
              <a:ext uri="{FF2B5EF4-FFF2-40B4-BE49-F238E27FC236}">
                <a16:creationId xmlns:a16="http://schemas.microsoft.com/office/drawing/2014/main" id="{AFB52178-8AF3-478F-A0EB-258EEA8548C4}"/>
              </a:ext>
            </a:extLst>
          </p:cNvPr>
          <p:cNvSpPr txBox="1"/>
          <p:nvPr userDrawn="1"/>
        </p:nvSpPr>
        <p:spPr>
          <a:xfrm>
            <a:off x="5285805" y="6010289"/>
            <a:ext cx="2791389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1400" b="1" dirty="0"/>
              <a:t>UNIÓN EUROPEA</a:t>
            </a:r>
          </a:p>
          <a:p>
            <a:r>
              <a:rPr lang="es-ES" sz="1200" dirty="0"/>
              <a:t>Fondo Europeo de Desarrollo Regional</a:t>
            </a:r>
          </a:p>
          <a:p>
            <a:r>
              <a:rPr lang="es-ES" sz="1200" dirty="0"/>
              <a:t>Una manera de hacer Europa</a:t>
            </a:r>
          </a:p>
        </p:txBody>
      </p:sp>
      <p:pic>
        <p:nvPicPr>
          <p:cNvPr id="11" name="Picture 2">
            <a:extLst>
              <a:ext uri="{FF2B5EF4-FFF2-40B4-BE49-F238E27FC236}">
                <a16:creationId xmlns:a16="http://schemas.microsoft.com/office/drawing/2014/main" id="{C85E8EE5-16DE-4413-9F2F-54DECDF835AF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25466" y="5980146"/>
            <a:ext cx="3040395" cy="771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845537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8A1C02A9-7523-4B33-ACFE-4FE9862177D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162" b="27148"/>
          <a:stretch/>
        </p:blipFill>
        <p:spPr>
          <a:xfrm>
            <a:off x="5236588" y="67425"/>
            <a:ext cx="1535767" cy="798712"/>
          </a:xfrm>
          <a:prstGeom prst="rect">
            <a:avLst/>
          </a:prstGeom>
        </p:spPr>
      </p:pic>
      <p:pic>
        <p:nvPicPr>
          <p:cNvPr id="6" name="Picture 2" descr="INCLIVA Instituto de Investigación Sanitaria | Hospitales y Centros  Sanitarios | Quiénes somos | Itemas | Itemas">
            <a:extLst>
              <a:ext uri="{FF2B5EF4-FFF2-40B4-BE49-F238E27FC236}">
                <a16:creationId xmlns:a16="http://schemas.microsoft.com/office/drawing/2014/main" id="{283A5FF3-CCE3-46B3-9EDB-3116DAD8C6F9}"/>
              </a:ext>
            </a:extLst>
          </p:cNvPr>
          <p:cNvPicPr>
            <a:picLocks noChangeAspect="1" noChangeArrowheads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46" t="26988" r="3231" b="27590"/>
          <a:stretch/>
        </p:blipFill>
        <p:spPr bwMode="auto">
          <a:xfrm>
            <a:off x="9575950" y="67425"/>
            <a:ext cx="2540226" cy="765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LonMark celebrará en la Universidad de Valencia una jornada sobre  automatización y control de edificios • CASADOMO">
            <a:extLst>
              <a:ext uri="{FF2B5EF4-FFF2-40B4-BE49-F238E27FC236}">
                <a16:creationId xmlns:a16="http://schemas.microsoft.com/office/drawing/2014/main" id="{05310CDC-340E-4082-945A-E69010D14909}"/>
              </a:ext>
            </a:extLst>
          </p:cNvPr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89" t="13064" r="2962" b="20370"/>
          <a:stretch/>
        </p:blipFill>
        <p:spPr bwMode="auto">
          <a:xfrm>
            <a:off x="431802" y="18469"/>
            <a:ext cx="2616200" cy="7953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ítulo 1"/>
          <p:cNvSpPr>
            <a:spLocks noGrp="1"/>
          </p:cNvSpPr>
          <p:nvPr>
            <p:ph type="title"/>
          </p:nvPr>
        </p:nvSpPr>
        <p:spPr>
          <a:xfrm>
            <a:off x="651933" y="1024467"/>
            <a:ext cx="10515600" cy="1080880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  <a:endParaRPr lang="ca-ES"/>
          </a:p>
        </p:txBody>
      </p:sp>
      <p:sp>
        <p:nvSpPr>
          <p:cNvPr id="9" name="Marcador de contenido 2"/>
          <p:cNvSpPr>
            <a:spLocks noGrp="1"/>
          </p:cNvSpPr>
          <p:nvPr>
            <p:ph idx="1"/>
          </p:nvPr>
        </p:nvSpPr>
        <p:spPr>
          <a:xfrm>
            <a:off x="651933" y="2240284"/>
            <a:ext cx="10515600" cy="4351338"/>
          </a:xfrm>
        </p:spPr>
        <p:txBody>
          <a:bodyPr/>
          <a:lstStyle/>
          <a:p>
            <a:pPr lvl="0"/>
            <a:r>
              <a:rPr lang="es-ES" dirty="0"/>
              <a:t>Haga clic para modificar el estilo de texto del patrón</a:t>
            </a:r>
          </a:p>
          <a:p>
            <a:pPr lvl="1"/>
            <a:r>
              <a:rPr lang="es-ES" dirty="0"/>
              <a:t>Segundo nivel</a:t>
            </a:r>
          </a:p>
          <a:p>
            <a:pPr lvl="2"/>
            <a:r>
              <a:rPr lang="es-ES" dirty="0"/>
              <a:t>Tercer nivel</a:t>
            </a:r>
          </a:p>
          <a:p>
            <a:pPr lvl="3"/>
            <a:r>
              <a:rPr lang="es-ES" dirty="0"/>
              <a:t>Cuarto nivel</a:t>
            </a:r>
          </a:p>
          <a:p>
            <a:pPr lvl="4"/>
            <a:r>
              <a:rPr lang="es-ES" dirty="0"/>
              <a:t>Quinto nivel</a:t>
            </a:r>
            <a:endParaRPr lang="ca-ES" dirty="0"/>
          </a:p>
        </p:txBody>
      </p:sp>
    </p:spTree>
    <p:extLst>
      <p:ext uri="{BB962C8B-B14F-4D97-AF65-F5344CB8AC3E}">
        <p14:creationId xmlns:p14="http://schemas.microsoft.com/office/powerpoint/2010/main" val="157158099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HeadL1 HeadL2 Gre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 userDrawn="1"/>
        </p:nvSpPr>
        <p:spPr>
          <a:xfrm>
            <a:off x="121722" y="161877"/>
            <a:ext cx="11576668" cy="655644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/>
          </a:p>
        </p:txBody>
      </p:sp>
      <p:sp>
        <p:nvSpPr>
          <p:cNvPr id="10" name="Rectangle"/>
          <p:cNvSpPr/>
          <p:nvPr userDrawn="1"/>
        </p:nvSpPr>
        <p:spPr>
          <a:xfrm>
            <a:off x="6282967" y="825462"/>
            <a:ext cx="5273571" cy="454454"/>
          </a:xfrm>
          <a:prstGeom prst="rect">
            <a:avLst/>
          </a:prstGeom>
          <a:solidFill>
            <a:schemeClr val="bg1"/>
          </a:solidFill>
          <a:ln w="12700" cap="flat">
            <a:noFill/>
            <a:miter lim="400000"/>
          </a:ln>
          <a:effectLst/>
        </p:spPr>
        <p:txBody>
          <a:bodyPr wrap="square" lIns="25400" tIns="25400" rIns="25400" bIns="25400" numCol="1" anchor="ctr" anchorCtr="0">
            <a:noAutofit/>
          </a:bodyPr>
          <a:lstStyle/>
          <a:p>
            <a:pPr>
              <a:defRPr>
                <a:solidFill>
                  <a:srgbClr val="000000"/>
                </a:solidFill>
                <a:latin typeface="+mn-lt"/>
                <a:ea typeface="+mn-ea"/>
                <a:cs typeface="+mn-cs"/>
                <a:sym typeface="Helvetica Light"/>
              </a:defRPr>
            </a:pPr>
            <a:endParaRPr lang="en-US" sz="900"/>
          </a:p>
        </p:txBody>
      </p:sp>
      <p:sp>
        <p:nvSpPr>
          <p:cNvPr id="11" name="Rectangle 10"/>
          <p:cNvSpPr/>
          <p:nvPr userDrawn="1"/>
        </p:nvSpPr>
        <p:spPr>
          <a:xfrm>
            <a:off x="6282967" y="239083"/>
            <a:ext cx="5273571" cy="509102"/>
          </a:xfrm>
          <a:prstGeom prst="rect">
            <a:avLst/>
          </a:prstGeom>
          <a:solidFill>
            <a:srgbClr val="0089D8">
              <a:alpha val="8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/>
          </a:p>
        </p:txBody>
      </p:sp>
      <p:sp>
        <p:nvSpPr>
          <p:cNvPr id="14" name="Rectangle 13"/>
          <p:cNvSpPr/>
          <p:nvPr userDrawn="1"/>
        </p:nvSpPr>
        <p:spPr>
          <a:xfrm>
            <a:off x="166869" y="248784"/>
            <a:ext cx="5743188" cy="1031132"/>
          </a:xfrm>
          <a:prstGeom prst="rect">
            <a:avLst/>
          </a:prstGeom>
          <a:solidFill>
            <a:srgbClr val="0089D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FontTx/>
              <a:buNone/>
            </a:pPr>
            <a:endParaRPr lang="en-US" sz="900"/>
          </a:p>
        </p:txBody>
      </p:sp>
      <p:sp>
        <p:nvSpPr>
          <p:cNvPr id="9" name="Espace réservé du texte 15"/>
          <p:cNvSpPr>
            <a:spLocks noGrp="1"/>
          </p:cNvSpPr>
          <p:nvPr>
            <p:ph type="body" sz="quarter" idx="11" hasCustomPrompt="1"/>
          </p:nvPr>
        </p:nvSpPr>
        <p:spPr>
          <a:xfrm>
            <a:off x="6336270" y="274902"/>
            <a:ext cx="5166963" cy="437463"/>
          </a:xfrm>
          <a:prstGeom prst="rect">
            <a:avLst/>
          </a:prstGeom>
        </p:spPr>
        <p:txBody>
          <a:bodyPr anchor="ctr" anchorCtr="0">
            <a:noAutofit/>
          </a:bodyPr>
          <a:lstStyle>
            <a:lvl1pPr marL="0" indent="0" algn="ctr">
              <a:buFontTx/>
              <a:buNone/>
              <a:defRPr sz="270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fr-FR" dirty="0"/>
              <a:t>Headline???</a:t>
            </a:r>
          </a:p>
        </p:txBody>
      </p:sp>
      <p:sp>
        <p:nvSpPr>
          <p:cNvPr id="12" name="Espace réservé du texte 15"/>
          <p:cNvSpPr>
            <a:spLocks noGrp="1"/>
          </p:cNvSpPr>
          <p:nvPr>
            <p:ph type="body" sz="quarter" idx="12" hasCustomPrompt="1"/>
          </p:nvPr>
        </p:nvSpPr>
        <p:spPr>
          <a:xfrm>
            <a:off x="6336271" y="852375"/>
            <a:ext cx="5166963" cy="437463"/>
          </a:xfrm>
          <a:prstGeom prst="rect">
            <a:avLst/>
          </a:prstGeom>
        </p:spPr>
        <p:txBody>
          <a:bodyPr anchor="ctr" anchorCtr="0">
            <a:noAutofit/>
          </a:bodyPr>
          <a:lstStyle>
            <a:lvl1pPr marL="0" indent="0" algn="ctr">
              <a:buNone/>
              <a:defRPr sz="220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fr-FR" dirty="0" err="1"/>
              <a:t>Sub</a:t>
            </a:r>
            <a:r>
              <a:rPr lang="fr-FR" dirty="0"/>
              <a:t>-headline??</a:t>
            </a:r>
          </a:p>
        </p:txBody>
      </p:sp>
      <p:sp>
        <p:nvSpPr>
          <p:cNvPr id="5" name="Espace réservé du texte 4"/>
          <p:cNvSpPr>
            <a:spLocks noGrp="1"/>
          </p:cNvSpPr>
          <p:nvPr>
            <p:ph type="body" sz="quarter" idx="13" hasCustomPrompt="1"/>
          </p:nvPr>
        </p:nvSpPr>
        <p:spPr>
          <a:xfrm>
            <a:off x="166869" y="248784"/>
            <a:ext cx="5743187" cy="1063625"/>
          </a:xfrm>
          <a:prstGeom prst="rect">
            <a:avLst/>
          </a:prstGeom>
        </p:spPr>
        <p:txBody>
          <a:bodyPr anchor="ctr" anchorCtr="0">
            <a:noAutofit/>
          </a:bodyPr>
          <a:lstStyle>
            <a:lvl1pPr marL="0" indent="0" algn="ctr">
              <a:buNone/>
              <a:defRPr sz="5500" baseline="0">
                <a:solidFill>
                  <a:schemeClr val="bg1"/>
                </a:solidFill>
                <a:latin typeface="+mn-lt"/>
              </a:defRPr>
            </a:lvl1pPr>
            <a:lvl2pPr marL="457177" indent="0" algn="ctr">
              <a:buNone/>
              <a:defRPr sz="5500">
                <a:solidFill>
                  <a:schemeClr val="bg1"/>
                </a:solidFill>
                <a:latin typeface="+mn-lt"/>
              </a:defRPr>
            </a:lvl2pPr>
            <a:lvl3pPr marL="914355" indent="0" algn="ctr">
              <a:buNone/>
              <a:defRPr sz="5500">
                <a:solidFill>
                  <a:schemeClr val="bg1"/>
                </a:solidFill>
                <a:latin typeface="+mn-lt"/>
              </a:defRPr>
            </a:lvl3pPr>
            <a:lvl4pPr marL="1371532" indent="0" algn="ctr">
              <a:buNone/>
              <a:defRPr sz="5500">
                <a:solidFill>
                  <a:schemeClr val="bg1"/>
                </a:solidFill>
                <a:latin typeface="+mn-lt"/>
              </a:defRPr>
            </a:lvl4pPr>
            <a:lvl5pPr marL="1828709" indent="0" algn="ctr">
              <a:buNone/>
              <a:defRPr sz="55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GB" noProof="0" dirty="0"/>
              <a:t>TITLE OF THE SLIDE</a:t>
            </a:r>
          </a:p>
        </p:txBody>
      </p:sp>
    </p:spTree>
    <p:extLst>
      <p:ext uri="{BB962C8B-B14F-4D97-AF65-F5344CB8AC3E}">
        <p14:creationId xmlns:p14="http://schemas.microsoft.com/office/powerpoint/2010/main" val="215636528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s-ES"/>
              <a:t>Haga clic para modificar el estilo de subtítulo del patrón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AF25F-5CAA-4660-9A40-72740C143DBA}" type="datetimeFigureOut">
              <a:rPr lang="ca-ES" smtClean="0">
                <a:solidFill>
                  <a:prstClr val="black">
                    <a:tint val="75000"/>
                  </a:prstClr>
                </a:solidFill>
              </a:rPr>
              <a:pPr/>
              <a:t>13/5/2026</a:t>
            </a:fld>
            <a:endParaRPr lang="ca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a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7E6FD-8F07-4D98-B0A2-E195DB103DE2}" type="slidenum">
              <a:rPr lang="ca-ES" smtClean="0">
                <a:solidFill>
                  <a:srgbClr val="F496CB">
                    <a:lumMod val="75000"/>
                  </a:srgbClr>
                </a:solidFill>
              </a:rPr>
              <a:pPr/>
              <a:t>‹Nº›</a:t>
            </a:fld>
            <a:endParaRPr lang="ca-ES">
              <a:solidFill>
                <a:srgbClr val="F496CB">
                  <a:lumMod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936567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AF25F-5CAA-4660-9A40-72740C143DBA}" type="datetimeFigureOut">
              <a:rPr lang="ca-ES" smtClean="0">
                <a:solidFill>
                  <a:prstClr val="black">
                    <a:tint val="75000"/>
                  </a:prstClr>
                </a:solidFill>
              </a:rPr>
              <a:pPr/>
              <a:t>13/5/2026</a:t>
            </a:fld>
            <a:endParaRPr lang="ca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a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7E6FD-8F07-4D98-B0A2-E195DB103DE2}" type="slidenum">
              <a:rPr lang="ca-ES" smtClean="0">
                <a:solidFill>
                  <a:srgbClr val="F496CB">
                    <a:lumMod val="75000"/>
                  </a:srgbClr>
                </a:solidFill>
              </a:rPr>
              <a:pPr/>
              <a:t>‹Nº›</a:t>
            </a:fld>
            <a:endParaRPr lang="ca-ES">
              <a:solidFill>
                <a:srgbClr val="F496CB">
                  <a:lumMod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044285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AF25F-5CAA-4660-9A40-72740C143DBA}" type="datetimeFigureOut">
              <a:rPr lang="ca-ES" smtClean="0">
                <a:solidFill>
                  <a:prstClr val="black">
                    <a:tint val="75000"/>
                  </a:prstClr>
                </a:solidFill>
              </a:rPr>
              <a:pPr/>
              <a:t>13/5/2026</a:t>
            </a:fld>
            <a:endParaRPr lang="ca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a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7E6FD-8F07-4D98-B0A2-E195DB103DE2}" type="slidenum">
              <a:rPr lang="ca-ES" smtClean="0">
                <a:solidFill>
                  <a:srgbClr val="F496CB">
                    <a:lumMod val="75000"/>
                  </a:srgbClr>
                </a:solidFill>
              </a:rPr>
              <a:pPr/>
              <a:t>‹Nº›</a:t>
            </a:fld>
            <a:endParaRPr lang="ca-ES">
              <a:solidFill>
                <a:srgbClr val="F496CB">
                  <a:lumMod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913911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AF25F-5CAA-4660-9A40-72740C143DBA}" type="datetimeFigureOut">
              <a:rPr lang="ca-ES" smtClean="0">
                <a:solidFill>
                  <a:prstClr val="black">
                    <a:tint val="75000"/>
                  </a:prstClr>
                </a:solidFill>
              </a:rPr>
              <a:pPr/>
              <a:t>13/5/2026</a:t>
            </a:fld>
            <a:endParaRPr lang="ca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a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7E6FD-8F07-4D98-B0A2-E195DB103DE2}" type="slidenum">
              <a:rPr lang="ca-ES" smtClean="0">
                <a:solidFill>
                  <a:srgbClr val="F496CB">
                    <a:lumMod val="75000"/>
                  </a:srgbClr>
                </a:solidFill>
              </a:rPr>
              <a:pPr/>
              <a:t>‹Nº›</a:t>
            </a:fld>
            <a:endParaRPr lang="ca-ES">
              <a:solidFill>
                <a:srgbClr val="F496CB">
                  <a:lumMod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701772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AF25F-5CAA-4660-9A40-72740C143DBA}" type="datetimeFigureOut">
              <a:rPr lang="ca-ES" smtClean="0">
                <a:solidFill>
                  <a:prstClr val="black">
                    <a:tint val="75000"/>
                  </a:prstClr>
                </a:solidFill>
              </a:rPr>
              <a:pPr/>
              <a:t>13/5/2026</a:t>
            </a:fld>
            <a:endParaRPr lang="ca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a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7E6FD-8F07-4D98-B0A2-E195DB103DE2}" type="slidenum">
              <a:rPr lang="ca-ES" smtClean="0">
                <a:solidFill>
                  <a:srgbClr val="F496CB">
                    <a:lumMod val="75000"/>
                  </a:srgbClr>
                </a:solidFill>
              </a:rPr>
              <a:pPr/>
              <a:t>‹Nº›</a:t>
            </a:fld>
            <a:endParaRPr lang="ca-ES">
              <a:solidFill>
                <a:srgbClr val="F496CB">
                  <a:lumMod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505187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AF25F-5CAA-4660-9A40-72740C143DBA}" type="datetimeFigureOut">
              <a:rPr lang="ca-ES" smtClean="0">
                <a:solidFill>
                  <a:prstClr val="black">
                    <a:tint val="75000"/>
                  </a:prstClr>
                </a:solidFill>
              </a:rPr>
              <a:pPr/>
              <a:t>13/5/2026</a:t>
            </a:fld>
            <a:endParaRPr lang="ca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a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7E6FD-8F07-4D98-B0A2-E195DB103DE2}" type="slidenum">
              <a:rPr lang="ca-ES" smtClean="0">
                <a:solidFill>
                  <a:srgbClr val="F496CB">
                    <a:lumMod val="75000"/>
                  </a:srgbClr>
                </a:solidFill>
              </a:rPr>
              <a:pPr/>
              <a:t>‹Nº›</a:t>
            </a:fld>
            <a:endParaRPr lang="ca-ES">
              <a:solidFill>
                <a:srgbClr val="F496CB">
                  <a:lumMod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652078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AF25F-5CAA-4660-9A40-72740C143DBA}" type="datetimeFigureOut">
              <a:rPr lang="ca-ES" smtClean="0">
                <a:solidFill>
                  <a:prstClr val="black">
                    <a:tint val="75000"/>
                  </a:prstClr>
                </a:solidFill>
              </a:rPr>
              <a:pPr/>
              <a:t>13/5/2026</a:t>
            </a:fld>
            <a:endParaRPr lang="ca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a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7E6FD-8F07-4D98-B0A2-E195DB103DE2}" type="slidenum">
              <a:rPr lang="ca-ES" smtClean="0">
                <a:solidFill>
                  <a:srgbClr val="F496CB">
                    <a:lumMod val="75000"/>
                  </a:srgbClr>
                </a:solidFill>
              </a:rPr>
              <a:pPr/>
              <a:t>‹Nº›</a:t>
            </a:fld>
            <a:endParaRPr lang="ca-ES">
              <a:solidFill>
                <a:srgbClr val="F496CB">
                  <a:lumMod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615118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AF25F-5CAA-4660-9A40-72740C143DBA}" type="datetimeFigureOut">
              <a:rPr lang="ca-ES" smtClean="0">
                <a:solidFill>
                  <a:prstClr val="black">
                    <a:tint val="75000"/>
                  </a:prstClr>
                </a:solidFill>
              </a:rPr>
              <a:pPr/>
              <a:t>13/5/2026</a:t>
            </a:fld>
            <a:endParaRPr lang="ca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a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7E6FD-8F07-4D98-B0A2-E195DB103DE2}" type="slidenum">
              <a:rPr lang="ca-ES" smtClean="0">
                <a:solidFill>
                  <a:srgbClr val="F496CB">
                    <a:lumMod val="75000"/>
                  </a:srgbClr>
                </a:solidFill>
              </a:rPr>
              <a:pPr/>
              <a:t>‹Nº›</a:t>
            </a:fld>
            <a:endParaRPr lang="ca-ES">
              <a:solidFill>
                <a:srgbClr val="F496CB">
                  <a:lumMod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119511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s-ES"/>
              <a:t>Haga clic en el icono para agregar una imagen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AF25F-5CAA-4660-9A40-72740C143DBA}" type="datetimeFigureOut">
              <a:rPr lang="ca-ES" smtClean="0">
                <a:solidFill>
                  <a:prstClr val="black">
                    <a:tint val="75000"/>
                  </a:prstClr>
                </a:solidFill>
              </a:rPr>
              <a:pPr/>
              <a:t>13/5/2026</a:t>
            </a:fld>
            <a:endParaRPr lang="ca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a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7E6FD-8F07-4D98-B0A2-E195DB103DE2}" type="slidenum">
              <a:rPr lang="ca-ES" smtClean="0">
                <a:solidFill>
                  <a:srgbClr val="F496CB">
                    <a:lumMod val="75000"/>
                  </a:srgbClr>
                </a:solidFill>
              </a:rPr>
              <a:pPr/>
              <a:t>‹Nº›</a:t>
            </a:fld>
            <a:endParaRPr lang="ca-ES">
              <a:solidFill>
                <a:srgbClr val="F496CB">
                  <a:lumMod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268981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ítulo y descrip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AF25F-5CAA-4660-9A40-72740C143DBA}" type="datetimeFigureOut">
              <a:rPr lang="ca-ES" smtClean="0">
                <a:solidFill>
                  <a:prstClr val="black">
                    <a:tint val="75000"/>
                  </a:prstClr>
                </a:solidFill>
              </a:rPr>
              <a:pPr/>
              <a:t>13/5/2026</a:t>
            </a:fld>
            <a:endParaRPr lang="ca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a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7E6FD-8F07-4D98-B0A2-E195DB103DE2}" type="slidenum">
              <a:rPr lang="ca-ES" smtClean="0">
                <a:solidFill>
                  <a:srgbClr val="F496CB">
                    <a:lumMod val="75000"/>
                  </a:srgbClr>
                </a:solidFill>
              </a:rPr>
              <a:pPr/>
              <a:t>‹Nº›</a:t>
            </a:fld>
            <a:endParaRPr lang="ca-ES">
              <a:solidFill>
                <a:srgbClr val="F496CB">
                  <a:lumMod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156041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 con descrip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AF25F-5CAA-4660-9A40-72740C143DBA}" type="datetimeFigureOut">
              <a:rPr lang="ca-ES" smtClean="0">
                <a:solidFill>
                  <a:prstClr val="black">
                    <a:tint val="75000"/>
                  </a:prstClr>
                </a:solidFill>
              </a:rPr>
              <a:pPr/>
              <a:t>13/5/2026</a:t>
            </a:fld>
            <a:endParaRPr lang="ca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a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7E6FD-8F07-4D98-B0A2-E195DB103DE2}" type="slidenum">
              <a:rPr lang="ca-ES" smtClean="0">
                <a:solidFill>
                  <a:srgbClr val="F496CB">
                    <a:lumMod val="75000"/>
                  </a:srgbClr>
                </a:solidFill>
              </a:rPr>
              <a:pPr/>
              <a:t>‹Nº›</a:t>
            </a:fld>
            <a:endParaRPr lang="ca-ES">
              <a:solidFill>
                <a:srgbClr val="F496CB">
                  <a:lumMod val="75000"/>
                </a:srgbClr>
              </a:solidFill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8000" dirty="0">
                <a:ln w="3175" cmpd="sng">
                  <a:noFill/>
                </a:ln>
                <a:solidFill>
                  <a:srgbClr val="F496CB"/>
                </a:solidFill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8000" dirty="0">
                <a:ln w="3175" cmpd="sng">
                  <a:noFill/>
                </a:ln>
                <a:solidFill>
                  <a:srgbClr val="F496CB"/>
                </a:solidFill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6687855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arjeta de nomb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AF25F-5CAA-4660-9A40-72740C143DBA}" type="datetimeFigureOut">
              <a:rPr lang="ca-ES" smtClean="0">
                <a:solidFill>
                  <a:prstClr val="black">
                    <a:tint val="75000"/>
                  </a:prstClr>
                </a:solidFill>
              </a:rPr>
              <a:pPr/>
              <a:t>13/5/2026</a:t>
            </a:fld>
            <a:endParaRPr lang="ca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a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7E6FD-8F07-4D98-B0A2-E195DB103DE2}" type="slidenum">
              <a:rPr lang="ca-ES" smtClean="0">
                <a:solidFill>
                  <a:srgbClr val="F496CB">
                    <a:lumMod val="75000"/>
                  </a:srgbClr>
                </a:solidFill>
              </a:rPr>
              <a:pPr/>
              <a:t>‹Nº›</a:t>
            </a:fld>
            <a:endParaRPr lang="ca-ES">
              <a:solidFill>
                <a:srgbClr val="F496CB">
                  <a:lumMod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688308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r la tarjeta de nomb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AF25F-5CAA-4660-9A40-72740C143DBA}" type="datetimeFigureOut">
              <a:rPr lang="ca-ES" smtClean="0">
                <a:solidFill>
                  <a:prstClr val="black">
                    <a:tint val="75000"/>
                  </a:prstClr>
                </a:solidFill>
              </a:rPr>
              <a:pPr/>
              <a:t>13/5/2026</a:t>
            </a:fld>
            <a:endParaRPr lang="ca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a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7E6FD-8F07-4D98-B0A2-E195DB103DE2}" type="slidenum">
              <a:rPr lang="ca-ES" smtClean="0">
                <a:solidFill>
                  <a:srgbClr val="F496CB">
                    <a:lumMod val="75000"/>
                  </a:srgbClr>
                </a:solidFill>
              </a:rPr>
              <a:pPr/>
              <a:t>‹Nº›</a:t>
            </a:fld>
            <a:endParaRPr lang="ca-ES">
              <a:solidFill>
                <a:srgbClr val="F496CB">
                  <a:lumMod val="75000"/>
                </a:srgbClr>
              </a:solidFill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8000" dirty="0">
                <a:ln w="3175" cmpd="sng">
                  <a:noFill/>
                </a:ln>
                <a:solidFill>
                  <a:srgbClr val="F496CB"/>
                </a:solidFill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8000" dirty="0">
                <a:ln w="3175" cmpd="sng">
                  <a:noFill/>
                </a:ln>
                <a:solidFill>
                  <a:srgbClr val="F496CB"/>
                </a:solidFill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6848525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erdadero o fals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AF25F-5CAA-4660-9A40-72740C143DBA}" type="datetimeFigureOut">
              <a:rPr lang="ca-ES" smtClean="0">
                <a:solidFill>
                  <a:prstClr val="black">
                    <a:tint val="75000"/>
                  </a:prstClr>
                </a:solidFill>
              </a:rPr>
              <a:pPr/>
              <a:t>13/5/2026</a:t>
            </a:fld>
            <a:endParaRPr lang="ca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a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7E6FD-8F07-4D98-B0A2-E195DB103DE2}" type="slidenum">
              <a:rPr lang="ca-ES" smtClean="0">
                <a:solidFill>
                  <a:srgbClr val="F496CB">
                    <a:lumMod val="75000"/>
                  </a:srgbClr>
                </a:solidFill>
              </a:rPr>
              <a:pPr/>
              <a:t>‹Nº›</a:t>
            </a:fld>
            <a:endParaRPr lang="ca-ES">
              <a:solidFill>
                <a:srgbClr val="F496CB">
                  <a:lumMod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413602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AF25F-5CAA-4660-9A40-72740C143DBA}" type="datetimeFigureOut">
              <a:rPr lang="ca-ES" smtClean="0">
                <a:solidFill>
                  <a:prstClr val="black">
                    <a:tint val="75000"/>
                  </a:prstClr>
                </a:solidFill>
              </a:rPr>
              <a:pPr/>
              <a:t>13/5/2026</a:t>
            </a:fld>
            <a:endParaRPr lang="ca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a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7E6FD-8F07-4D98-B0A2-E195DB103DE2}" type="slidenum">
              <a:rPr lang="ca-ES" smtClean="0">
                <a:solidFill>
                  <a:srgbClr val="F496CB">
                    <a:lumMod val="75000"/>
                  </a:srgbClr>
                </a:solidFill>
              </a:rPr>
              <a:pPr/>
              <a:t>‹Nº›</a:t>
            </a:fld>
            <a:endParaRPr lang="ca-ES">
              <a:solidFill>
                <a:srgbClr val="F496CB">
                  <a:lumMod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360969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AF25F-5CAA-4660-9A40-72740C143DBA}" type="datetimeFigureOut">
              <a:rPr lang="ca-ES" smtClean="0">
                <a:solidFill>
                  <a:prstClr val="black">
                    <a:tint val="75000"/>
                  </a:prstClr>
                </a:solidFill>
              </a:rPr>
              <a:pPr/>
              <a:t>13/5/2026</a:t>
            </a:fld>
            <a:endParaRPr lang="ca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a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7E6FD-8F07-4D98-B0A2-E195DB103DE2}" type="slidenum">
              <a:rPr lang="ca-ES" smtClean="0">
                <a:solidFill>
                  <a:srgbClr val="F496CB">
                    <a:lumMod val="75000"/>
                  </a:srgbClr>
                </a:solidFill>
              </a:rPr>
              <a:pPr/>
              <a:t>‹Nº›</a:t>
            </a:fld>
            <a:endParaRPr lang="ca-ES">
              <a:solidFill>
                <a:srgbClr val="F496CB">
                  <a:lumMod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2534564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INCLIVA Instituto de Investigación Sanitaria | Hospitales y Centros  Sanitarios | Quiénes somos | Itemas | Itemas">
            <a:extLst>
              <a:ext uri="{FF2B5EF4-FFF2-40B4-BE49-F238E27FC236}">
                <a16:creationId xmlns:a16="http://schemas.microsoft.com/office/drawing/2014/main" id="{283A5FF3-CCE3-46B3-9EDB-3116DAD8C6F9}"/>
              </a:ext>
            </a:extLst>
          </p:cNvPr>
          <p:cNvPicPr>
            <a:picLocks noChangeAspect="1" noChangeArrowheads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46" t="26988" r="3231" b="27590"/>
          <a:stretch/>
        </p:blipFill>
        <p:spPr bwMode="auto">
          <a:xfrm>
            <a:off x="10230928" y="196821"/>
            <a:ext cx="1764478" cy="531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LonMark celebrará en la Universidad de Valencia una jornada sobre  automatización y control de edificios • CASADOMO">
            <a:extLst>
              <a:ext uri="{FF2B5EF4-FFF2-40B4-BE49-F238E27FC236}">
                <a16:creationId xmlns:a16="http://schemas.microsoft.com/office/drawing/2014/main" id="{05310CDC-340E-4082-945A-E69010D14909}"/>
              </a:ext>
            </a:extLst>
          </p:cNvPr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89" t="13064" r="2962" b="20370"/>
          <a:stretch/>
        </p:blipFill>
        <p:spPr bwMode="auto">
          <a:xfrm>
            <a:off x="0" y="67426"/>
            <a:ext cx="1708030" cy="5192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banner NANBIOSIS en - Applied Mechanics and Bioengineering"/>
          <p:cNvPicPr>
            <a:picLocks noChangeAspect="1" noChangeArrowheads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14007" y="6002492"/>
            <a:ext cx="1394995" cy="687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Imagen 2"/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4067089" y="67425"/>
            <a:ext cx="2661700" cy="895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65305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INCLIVA Instituto de Investigación Sanitaria | Hospitales y Centros  Sanitarios | Quiénes somos | Itemas | Itemas">
            <a:extLst>
              <a:ext uri="{FF2B5EF4-FFF2-40B4-BE49-F238E27FC236}">
                <a16:creationId xmlns:a16="http://schemas.microsoft.com/office/drawing/2014/main" id="{283A5FF3-CCE3-46B3-9EDB-3116DAD8C6F9}"/>
              </a:ext>
            </a:extLst>
          </p:cNvPr>
          <p:cNvPicPr>
            <a:picLocks noChangeAspect="1" noChangeArrowheads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46" t="26988" r="3231" b="27590"/>
          <a:stretch/>
        </p:blipFill>
        <p:spPr bwMode="auto">
          <a:xfrm>
            <a:off x="10236070" y="81465"/>
            <a:ext cx="1840291" cy="554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LonMark celebrará en la Universidad de Valencia una jornada sobre  automatización y control de edificios • CASADOMO">
            <a:extLst>
              <a:ext uri="{FF2B5EF4-FFF2-40B4-BE49-F238E27FC236}">
                <a16:creationId xmlns:a16="http://schemas.microsoft.com/office/drawing/2014/main" id="{05310CDC-340E-4082-945A-E69010D14909}"/>
              </a:ext>
            </a:extLst>
          </p:cNvPr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89" t="13064" r="2962" b="20370"/>
          <a:stretch/>
        </p:blipFill>
        <p:spPr bwMode="auto">
          <a:xfrm>
            <a:off x="95376" y="81464"/>
            <a:ext cx="1907931" cy="5800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banner NANBIOSIS en - Applied Mechanics and Bioengineering"/>
          <p:cNvPicPr>
            <a:picLocks noChangeAspect="1" noChangeArrowheads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70577" y="6106686"/>
            <a:ext cx="1358538" cy="669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Imagen 2"/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4141177" y="67425"/>
            <a:ext cx="2764268" cy="929577"/>
          </a:xfrm>
          <a:prstGeom prst="rect">
            <a:avLst/>
          </a:prstGeom>
        </p:spPr>
      </p:pic>
      <p:pic>
        <p:nvPicPr>
          <p:cNvPr id="9" name="Image 5">
            <a:extLst>
              <a:ext uri="{FF2B5EF4-FFF2-40B4-BE49-F238E27FC236}">
                <a16:creationId xmlns:a16="http://schemas.microsoft.com/office/drawing/2014/main" id="{4FACA818-C8B6-514D-9E7B-1D01BF920BE4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62885" y="6258033"/>
            <a:ext cx="2003307" cy="5185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296734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seño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fecha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AF25F-5CAA-4660-9A40-72740C143DBA}" type="datetimeFigureOut">
              <a:rPr lang="ca-ES" smtClean="0">
                <a:solidFill>
                  <a:prstClr val="black">
                    <a:tint val="75000"/>
                  </a:prstClr>
                </a:solidFill>
              </a:rPr>
              <a:pPr/>
              <a:t>13/5/2026</a:t>
            </a:fld>
            <a:endParaRPr lang="ca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Marcador de pie de página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a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Marcador de número de diapositiva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7E6FD-8F07-4D98-B0A2-E195DB103DE2}" type="slidenum">
              <a:rPr lang="ca-ES" smtClean="0">
                <a:solidFill>
                  <a:srgbClr val="F496CB">
                    <a:lumMod val="75000"/>
                  </a:srgbClr>
                </a:solidFill>
              </a:rPr>
              <a:pPr/>
              <a:t>‹Nº›</a:t>
            </a:fld>
            <a:endParaRPr lang="ca-ES">
              <a:solidFill>
                <a:srgbClr val="F496CB">
                  <a:lumMod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9120960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_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8A1C02A9-7523-4B33-ACFE-4FE9862177D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162" b="27148"/>
          <a:stretch/>
        </p:blipFill>
        <p:spPr>
          <a:xfrm>
            <a:off x="5236588" y="67425"/>
            <a:ext cx="1535767" cy="798712"/>
          </a:xfrm>
          <a:prstGeom prst="rect">
            <a:avLst/>
          </a:prstGeom>
        </p:spPr>
      </p:pic>
      <p:pic>
        <p:nvPicPr>
          <p:cNvPr id="6" name="Picture 2" descr="INCLIVA Instituto de Investigación Sanitaria | Hospitales y Centros  Sanitarios | Quiénes somos | Itemas | Itemas">
            <a:extLst>
              <a:ext uri="{FF2B5EF4-FFF2-40B4-BE49-F238E27FC236}">
                <a16:creationId xmlns:a16="http://schemas.microsoft.com/office/drawing/2014/main" id="{283A5FF3-CCE3-46B3-9EDB-3116DAD8C6F9}"/>
              </a:ext>
            </a:extLst>
          </p:cNvPr>
          <p:cNvPicPr>
            <a:picLocks noChangeAspect="1" noChangeArrowheads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46" t="26988" r="3231" b="27590"/>
          <a:stretch/>
        </p:blipFill>
        <p:spPr bwMode="auto">
          <a:xfrm>
            <a:off x="9575950" y="67425"/>
            <a:ext cx="2540226" cy="765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LonMark celebrará en la Universidad de Valencia una jornada sobre  automatización y control de edificios • CASADOMO">
            <a:extLst>
              <a:ext uri="{FF2B5EF4-FFF2-40B4-BE49-F238E27FC236}">
                <a16:creationId xmlns:a16="http://schemas.microsoft.com/office/drawing/2014/main" id="{05310CDC-340E-4082-945A-E69010D14909}"/>
              </a:ext>
            </a:extLst>
          </p:cNvPr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89" t="13064" r="2962" b="20370"/>
          <a:stretch/>
        </p:blipFill>
        <p:spPr bwMode="auto">
          <a:xfrm>
            <a:off x="431802" y="18469"/>
            <a:ext cx="2616200" cy="7953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ítulo 1"/>
          <p:cNvSpPr>
            <a:spLocks noGrp="1"/>
          </p:cNvSpPr>
          <p:nvPr>
            <p:ph type="title"/>
          </p:nvPr>
        </p:nvSpPr>
        <p:spPr>
          <a:xfrm>
            <a:off x="651933" y="1024467"/>
            <a:ext cx="10515600" cy="1080880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  <a:endParaRPr lang="ca-ES"/>
          </a:p>
        </p:txBody>
      </p:sp>
      <p:sp>
        <p:nvSpPr>
          <p:cNvPr id="9" name="Marcador de contenido 2"/>
          <p:cNvSpPr>
            <a:spLocks noGrp="1"/>
          </p:cNvSpPr>
          <p:nvPr>
            <p:ph idx="1"/>
          </p:nvPr>
        </p:nvSpPr>
        <p:spPr>
          <a:xfrm>
            <a:off x="651933" y="2240284"/>
            <a:ext cx="10515600" cy="4351338"/>
          </a:xfrm>
        </p:spPr>
        <p:txBody>
          <a:bodyPr/>
          <a:lstStyle/>
          <a:p>
            <a:pPr lvl="0"/>
            <a:r>
              <a:rPr lang="es-ES" dirty="0"/>
              <a:t>Haga clic para modificar el estilo de texto del patrón</a:t>
            </a:r>
          </a:p>
          <a:p>
            <a:pPr lvl="1"/>
            <a:r>
              <a:rPr lang="es-ES" dirty="0"/>
              <a:t>Segundo nivel</a:t>
            </a:r>
          </a:p>
          <a:p>
            <a:pPr lvl="2"/>
            <a:r>
              <a:rPr lang="es-ES" dirty="0"/>
              <a:t>Tercer nivel</a:t>
            </a:r>
          </a:p>
          <a:p>
            <a:pPr lvl="3"/>
            <a:r>
              <a:rPr lang="es-ES" dirty="0"/>
              <a:t>Cuarto nivel</a:t>
            </a:r>
          </a:p>
          <a:p>
            <a:pPr lvl="4"/>
            <a:r>
              <a:rPr lang="es-ES" dirty="0"/>
              <a:t>Quinto nivel</a:t>
            </a:r>
            <a:endParaRPr lang="ca-ES" dirty="0"/>
          </a:p>
        </p:txBody>
      </p:sp>
    </p:spTree>
    <p:extLst>
      <p:ext uri="{BB962C8B-B14F-4D97-AF65-F5344CB8AC3E}">
        <p14:creationId xmlns:p14="http://schemas.microsoft.com/office/powerpoint/2010/main" val="2221781214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_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8A1C02A9-7523-4B33-ACFE-4FE9862177D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162" b="27148"/>
          <a:stretch/>
        </p:blipFill>
        <p:spPr>
          <a:xfrm>
            <a:off x="5236588" y="67425"/>
            <a:ext cx="1535767" cy="798712"/>
          </a:xfrm>
          <a:prstGeom prst="rect">
            <a:avLst/>
          </a:prstGeom>
        </p:spPr>
      </p:pic>
      <p:pic>
        <p:nvPicPr>
          <p:cNvPr id="6" name="Picture 2" descr="INCLIVA Instituto de Investigación Sanitaria | Hospitales y Centros  Sanitarios | Quiénes somos | Itemas | Itemas">
            <a:extLst>
              <a:ext uri="{FF2B5EF4-FFF2-40B4-BE49-F238E27FC236}">
                <a16:creationId xmlns:a16="http://schemas.microsoft.com/office/drawing/2014/main" id="{283A5FF3-CCE3-46B3-9EDB-3116DAD8C6F9}"/>
              </a:ext>
            </a:extLst>
          </p:cNvPr>
          <p:cNvPicPr>
            <a:picLocks noChangeAspect="1" noChangeArrowheads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46" t="26988" r="3231" b="27590"/>
          <a:stretch/>
        </p:blipFill>
        <p:spPr bwMode="auto">
          <a:xfrm>
            <a:off x="9575950" y="67425"/>
            <a:ext cx="2540226" cy="765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LonMark celebrará en la Universidad de Valencia una jornada sobre  automatización y control de edificios • CASADOMO">
            <a:extLst>
              <a:ext uri="{FF2B5EF4-FFF2-40B4-BE49-F238E27FC236}">
                <a16:creationId xmlns:a16="http://schemas.microsoft.com/office/drawing/2014/main" id="{05310CDC-340E-4082-945A-E69010D14909}"/>
              </a:ext>
            </a:extLst>
          </p:cNvPr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89" t="13064" r="2962" b="20370"/>
          <a:stretch/>
        </p:blipFill>
        <p:spPr bwMode="auto">
          <a:xfrm>
            <a:off x="431802" y="18469"/>
            <a:ext cx="2616200" cy="7953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ítulo 1"/>
          <p:cNvSpPr>
            <a:spLocks noGrp="1"/>
          </p:cNvSpPr>
          <p:nvPr>
            <p:ph type="title"/>
          </p:nvPr>
        </p:nvSpPr>
        <p:spPr>
          <a:xfrm>
            <a:off x="651933" y="1024467"/>
            <a:ext cx="10515600" cy="1080880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  <a:endParaRPr lang="ca-ES"/>
          </a:p>
        </p:txBody>
      </p:sp>
      <p:sp>
        <p:nvSpPr>
          <p:cNvPr id="9" name="Marcador de contenido 2"/>
          <p:cNvSpPr>
            <a:spLocks noGrp="1"/>
          </p:cNvSpPr>
          <p:nvPr>
            <p:ph idx="1"/>
          </p:nvPr>
        </p:nvSpPr>
        <p:spPr>
          <a:xfrm>
            <a:off x="651933" y="2240284"/>
            <a:ext cx="10515600" cy="4351338"/>
          </a:xfrm>
        </p:spPr>
        <p:txBody>
          <a:bodyPr/>
          <a:lstStyle/>
          <a:p>
            <a:pPr lvl="0"/>
            <a:r>
              <a:rPr lang="es-ES" dirty="0"/>
              <a:t>Haga clic para modificar el estilo de texto del patrón</a:t>
            </a:r>
          </a:p>
          <a:p>
            <a:pPr lvl="1"/>
            <a:r>
              <a:rPr lang="es-ES" dirty="0"/>
              <a:t>Segundo nivel</a:t>
            </a:r>
          </a:p>
          <a:p>
            <a:pPr lvl="2"/>
            <a:r>
              <a:rPr lang="es-ES" dirty="0"/>
              <a:t>Tercer nivel</a:t>
            </a:r>
          </a:p>
          <a:p>
            <a:pPr lvl="3"/>
            <a:r>
              <a:rPr lang="es-ES" dirty="0"/>
              <a:t>Cuarto nivel</a:t>
            </a:r>
          </a:p>
          <a:p>
            <a:pPr lvl="4"/>
            <a:r>
              <a:rPr lang="es-ES" dirty="0"/>
              <a:t>Quinto nivel</a:t>
            </a:r>
            <a:endParaRPr lang="ca-ES" dirty="0"/>
          </a:p>
        </p:txBody>
      </p:sp>
    </p:spTree>
    <p:extLst>
      <p:ext uri="{BB962C8B-B14F-4D97-AF65-F5344CB8AC3E}">
        <p14:creationId xmlns:p14="http://schemas.microsoft.com/office/powerpoint/2010/main" val="54599967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8A1C02A9-7523-4B33-ACFE-4FE9862177D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162" b="27148"/>
          <a:stretch/>
        </p:blipFill>
        <p:spPr>
          <a:xfrm>
            <a:off x="5236588" y="67425"/>
            <a:ext cx="1535767" cy="798712"/>
          </a:xfrm>
          <a:prstGeom prst="rect">
            <a:avLst/>
          </a:prstGeom>
        </p:spPr>
      </p:pic>
      <p:pic>
        <p:nvPicPr>
          <p:cNvPr id="6" name="Picture 2" descr="INCLIVA Instituto de Investigación Sanitaria | Hospitales y Centros  Sanitarios | Quiénes somos | Itemas | Itemas">
            <a:extLst>
              <a:ext uri="{FF2B5EF4-FFF2-40B4-BE49-F238E27FC236}">
                <a16:creationId xmlns:a16="http://schemas.microsoft.com/office/drawing/2014/main" id="{283A5FF3-CCE3-46B3-9EDB-3116DAD8C6F9}"/>
              </a:ext>
            </a:extLst>
          </p:cNvPr>
          <p:cNvPicPr>
            <a:picLocks noChangeAspect="1" noChangeArrowheads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46" t="26988" r="3231" b="27590"/>
          <a:stretch/>
        </p:blipFill>
        <p:spPr bwMode="auto">
          <a:xfrm>
            <a:off x="9575950" y="67425"/>
            <a:ext cx="2540226" cy="765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LonMark celebrará en la Universidad de Valencia una jornada sobre  automatización y control de edificios • CASADOMO">
            <a:extLst>
              <a:ext uri="{FF2B5EF4-FFF2-40B4-BE49-F238E27FC236}">
                <a16:creationId xmlns:a16="http://schemas.microsoft.com/office/drawing/2014/main" id="{05310CDC-340E-4082-945A-E69010D14909}"/>
              </a:ext>
            </a:extLst>
          </p:cNvPr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89" t="13064" r="2962" b="20370"/>
          <a:stretch/>
        </p:blipFill>
        <p:spPr bwMode="auto">
          <a:xfrm>
            <a:off x="431802" y="18469"/>
            <a:ext cx="2616200" cy="7953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TOTS A UNA VEU CMYK_val 2018">
            <a:extLst>
              <a:ext uri="{FF2B5EF4-FFF2-40B4-BE49-F238E27FC236}">
                <a16:creationId xmlns:a16="http://schemas.microsoft.com/office/drawing/2014/main" id="{F2D6FE1D-303B-4790-891E-2BBD23F1D135}"/>
              </a:ext>
            </a:extLst>
          </p:cNvPr>
          <p:cNvPicPr>
            <a:picLocks noChangeAspect="1" noChangeArrowheads="1"/>
          </p:cNvPicPr>
          <p:nvPr userDrawn="1"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75" t="21184" r="4227" b="21132"/>
          <a:stretch/>
        </p:blipFill>
        <p:spPr bwMode="auto">
          <a:xfrm>
            <a:off x="145208" y="5970269"/>
            <a:ext cx="2484120" cy="777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Forma&#10;&#10;Descripción generada automáticamente">
            <a:extLst>
              <a:ext uri="{FF2B5EF4-FFF2-40B4-BE49-F238E27FC236}">
                <a16:creationId xmlns:a16="http://schemas.microsoft.com/office/drawing/2014/main" id="{AB23819F-3DFF-4DE7-8560-B7DF1AC6E4CA}"/>
              </a:ext>
            </a:extLst>
          </p:cNvPr>
          <p:cNvPicPr>
            <a:picLocks noChangeAspect="1" noChangeArrowheads="1"/>
          </p:cNvPicPr>
          <p:nvPr userDrawn="1"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7" t="-17" r="-17" b="34839"/>
          <a:stretch/>
        </p:blipFill>
        <p:spPr bwMode="auto">
          <a:xfrm>
            <a:off x="4153225" y="6008370"/>
            <a:ext cx="1123192" cy="746760"/>
          </a:xfrm>
          <a:prstGeom prst="rect">
            <a:avLst/>
          </a:prstGeom>
          <a:solidFill>
            <a:srgbClr val="FFFFFF">
              <a:alpha val="0"/>
            </a:srgbClr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CuadroTexto 9">
            <a:extLst>
              <a:ext uri="{FF2B5EF4-FFF2-40B4-BE49-F238E27FC236}">
                <a16:creationId xmlns:a16="http://schemas.microsoft.com/office/drawing/2014/main" id="{AFB52178-8AF3-478F-A0EB-258EEA8548C4}"/>
              </a:ext>
            </a:extLst>
          </p:cNvPr>
          <p:cNvSpPr txBox="1"/>
          <p:nvPr userDrawn="1"/>
        </p:nvSpPr>
        <p:spPr>
          <a:xfrm>
            <a:off x="5285805" y="6010289"/>
            <a:ext cx="2791389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1400" b="1" dirty="0"/>
              <a:t>UNIÓN EUROPEA</a:t>
            </a:r>
          </a:p>
          <a:p>
            <a:r>
              <a:rPr lang="es-ES" sz="1200" dirty="0"/>
              <a:t>Fondo Europeo de Desarrollo Regional</a:t>
            </a:r>
          </a:p>
          <a:p>
            <a:r>
              <a:rPr lang="es-ES" sz="1200" dirty="0"/>
              <a:t>Una manera de hacer Europa</a:t>
            </a:r>
          </a:p>
        </p:txBody>
      </p:sp>
      <p:pic>
        <p:nvPicPr>
          <p:cNvPr id="11" name="Picture 2">
            <a:extLst>
              <a:ext uri="{FF2B5EF4-FFF2-40B4-BE49-F238E27FC236}">
                <a16:creationId xmlns:a16="http://schemas.microsoft.com/office/drawing/2014/main" id="{C85E8EE5-16DE-4413-9F2F-54DECDF835AF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25466" y="5980146"/>
            <a:ext cx="3040395" cy="771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216346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8A1C02A9-7523-4B33-ACFE-4FE9862177D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162" b="27148"/>
          <a:stretch/>
        </p:blipFill>
        <p:spPr>
          <a:xfrm>
            <a:off x="5236588" y="67425"/>
            <a:ext cx="1535767" cy="798712"/>
          </a:xfrm>
          <a:prstGeom prst="rect">
            <a:avLst/>
          </a:prstGeom>
        </p:spPr>
      </p:pic>
      <p:pic>
        <p:nvPicPr>
          <p:cNvPr id="6" name="Picture 2" descr="INCLIVA Instituto de Investigación Sanitaria | Hospitales y Centros  Sanitarios | Quiénes somos | Itemas | Itemas">
            <a:extLst>
              <a:ext uri="{FF2B5EF4-FFF2-40B4-BE49-F238E27FC236}">
                <a16:creationId xmlns:a16="http://schemas.microsoft.com/office/drawing/2014/main" id="{283A5FF3-CCE3-46B3-9EDB-3116DAD8C6F9}"/>
              </a:ext>
            </a:extLst>
          </p:cNvPr>
          <p:cNvPicPr>
            <a:picLocks noChangeAspect="1" noChangeArrowheads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46" t="26988" r="3231" b="27590"/>
          <a:stretch/>
        </p:blipFill>
        <p:spPr bwMode="auto">
          <a:xfrm>
            <a:off x="9575950" y="67425"/>
            <a:ext cx="2540226" cy="765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LonMark celebrará en la Universidad de Valencia una jornada sobre  automatización y control de edificios • CASADOMO">
            <a:extLst>
              <a:ext uri="{FF2B5EF4-FFF2-40B4-BE49-F238E27FC236}">
                <a16:creationId xmlns:a16="http://schemas.microsoft.com/office/drawing/2014/main" id="{05310CDC-340E-4082-945A-E69010D14909}"/>
              </a:ext>
            </a:extLst>
          </p:cNvPr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89" t="13064" r="2962" b="20370"/>
          <a:stretch/>
        </p:blipFill>
        <p:spPr bwMode="auto">
          <a:xfrm>
            <a:off x="431802" y="18469"/>
            <a:ext cx="2616200" cy="7953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ítulo 1"/>
          <p:cNvSpPr>
            <a:spLocks noGrp="1"/>
          </p:cNvSpPr>
          <p:nvPr>
            <p:ph type="title"/>
          </p:nvPr>
        </p:nvSpPr>
        <p:spPr>
          <a:xfrm>
            <a:off x="651933" y="1024467"/>
            <a:ext cx="10515600" cy="1080880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  <a:endParaRPr lang="ca-ES"/>
          </a:p>
        </p:txBody>
      </p:sp>
      <p:sp>
        <p:nvSpPr>
          <p:cNvPr id="9" name="Marcador de contenido 2"/>
          <p:cNvSpPr>
            <a:spLocks noGrp="1"/>
          </p:cNvSpPr>
          <p:nvPr>
            <p:ph idx="1"/>
          </p:nvPr>
        </p:nvSpPr>
        <p:spPr>
          <a:xfrm>
            <a:off x="651933" y="2240284"/>
            <a:ext cx="10515600" cy="4351338"/>
          </a:xfrm>
        </p:spPr>
        <p:txBody>
          <a:bodyPr/>
          <a:lstStyle/>
          <a:p>
            <a:pPr lvl="0"/>
            <a:r>
              <a:rPr lang="es-ES" dirty="0"/>
              <a:t>Haga clic para modificar el estilo de texto del patrón</a:t>
            </a:r>
          </a:p>
          <a:p>
            <a:pPr lvl="1"/>
            <a:r>
              <a:rPr lang="es-ES" dirty="0"/>
              <a:t>Segundo nivel</a:t>
            </a:r>
          </a:p>
          <a:p>
            <a:pPr lvl="2"/>
            <a:r>
              <a:rPr lang="es-ES" dirty="0"/>
              <a:t>Tercer nivel</a:t>
            </a:r>
          </a:p>
          <a:p>
            <a:pPr lvl="3"/>
            <a:r>
              <a:rPr lang="es-ES" dirty="0"/>
              <a:t>Cuarto nivel</a:t>
            </a:r>
          </a:p>
          <a:p>
            <a:pPr lvl="4"/>
            <a:r>
              <a:rPr lang="es-ES" dirty="0"/>
              <a:t>Quinto nivel</a:t>
            </a:r>
            <a:endParaRPr lang="ca-ES" dirty="0"/>
          </a:p>
        </p:txBody>
      </p:sp>
    </p:spTree>
    <p:extLst>
      <p:ext uri="{BB962C8B-B14F-4D97-AF65-F5344CB8AC3E}">
        <p14:creationId xmlns:p14="http://schemas.microsoft.com/office/powerpoint/2010/main" val="2130062979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HeadL1 HeadL2 Gre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 userDrawn="1"/>
        </p:nvSpPr>
        <p:spPr>
          <a:xfrm>
            <a:off x="121722" y="161877"/>
            <a:ext cx="11576668" cy="655644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/>
          </a:p>
        </p:txBody>
      </p:sp>
      <p:sp>
        <p:nvSpPr>
          <p:cNvPr id="10" name="Rectangle"/>
          <p:cNvSpPr/>
          <p:nvPr userDrawn="1"/>
        </p:nvSpPr>
        <p:spPr>
          <a:xfrm>
            <a:off x="6282967" y="825462"/>
            <a:ext cx="5273571" cy="454454"/>
          </a:xfrm>
          <a:prstGeom prst="rect">
            <a:avLst/>
          </a:prstGeom>
          <a:solidFill>
            <a:schemeClr val="bg1"/>
          </a:solidFill>
          <a:ln w="12700" cap="flat">
            <a:noFill/>
            <a:miter lim="400000"/>
          </a:ln>
          <a:effectLst/>
        </p:spPr>
        <p:txBody>
          <a:bodyPr wrap="square" lIns="25400" tIns="25400" rIns="25400" bIns="25400" numCol="1" anchor="ctr" anchorCtr="0">
            <a:noAutofit/>
          </a:bodyPr>
          <a:lstStyle/>
          <a:p>
            <a:pPr>
              <a:defRPr>
                <a:solidFill>
                  <a:srgbClr val="000000"/>
                </a:solidFill>
                <a:latin typeface="+mn-lt"/>
                <a:ea typeface="+mn-ea"/>
                <a:cs typeface="+mn-cs"/>
                <a:sym typeface="Helvetica Light"/>
              </a:defRPr>
            </a:pPr>
            <a:endParaRPr lang="en-US" sz="900"/>
          </a:p>
        </p:txBody>
      </p:sp>
      <p:sp>
        <p:nvSpPr>
          <p:cNvPr id="11" name="Rectangle 10"/>
          <p:cNvSpPr/>
          <p:nvPr userDrawn="1"/>
        </p:nvSpPr>
        <p:spPr>
          <a:xfrm>
            <a:off x="6282967" y="239083"/>
            <a:ext cx="5273571" cy="509102"/>
          </a:xfrm>
          <a:prstGeom prst="rect">
            <a:avLst/>
          </a:prstGeom>
          <a:solidFill>
            <a:srgbClr val="0089D8">
              <a:alpha val="8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/>
          </a:p>
        </p:txBody>
      </p:sp>
      <p:sp>
        <p:nvSpPr>
          <p:cNvPr id="14" name="Rectangle 13"/>
          <p:cNvSpPr/>
          <p:nvPr userDrawn="1"/>
        </p:nvSpPr>
        <p:spPr>
          <a:xfrm>
            <a:off x="166869" y="248784"/>
            <a:ext cx="5743188" cy="1031132"/>
          </a:xfrm>
          <a:prstGeom prst="rect">
            <a:avLst/>
          </a:prstGeom>
          <a:solidFill>
            <a:srgbClr val="0089D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FontTx/>
              <a:buNone/>
            </a:pPr>
            <a:endParaRPr lang="en-US" sz="900"/>
          </a:p>
        </p:txBody>
      </p:sp>
      <p:sp>
        <p:nvSpPr>
          <p:cNvPr id="9" name="Espace réservé du texte 15"/>
          <p:cNvSpPr>
            <a:spLocks noGrp="1"/>
          </p:cNvSpPr>
          <p:nvPr>
            <p:ph type="body" sz="quarter" idx="11" hasCustomPrompt="1"/>
          </p:nvPr>
        </p:nvSpPr>
        <p:spPr>
          <a:xfrm>
            <a:off x="6336270" y="274902"/>
            <a:ext cx="5166963" cy="437463"/>
          </a:xfrm>
          <a:prstGeom prst="rect">
            <a:avLst/>
          </a:prstGeom>
        </p:spPr>
        <p:txBody>
          <a:bodyPr anchor="ctr" anchorCtr="0">
            <a:noAutofit/>
          </a:bodyPr>
          <a:lstStyle>
            <a:lvl1pPr marL="0" indent="0" algn="ctr">
              <a:buFontTx/>
              <a:buNone/>
              <a:defRPr sz="270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fr-FR" dirty="0"/>
              <a:t>Headline???</a:t>
            </a:r>
          </a:p>
        </p:txBody>
      </p:sp>
      <p:sp>
        <p:nvSpPr>
          <p:cNvPr id="12" name="Espace réservé du texte 15"/>
          <p:cNvSpPr>
            <a:spLocks noGrp="1"/>
          </p:cNvSpPr>
          <p:nvPr>
            <p:ph type="body" sz="quarter" idx="12" hasCustomPrompt="1"/>
          </p:nvPr>
        </p:nvSpPr>
        <p:spPr>
          <a:xfrm>
            <a:off x="6336271" y="852375"/>
            <a:ext cx="5166963" cy="437463"/>
          </a:xfrm>
          <a:prstGeom prst="rect">
            <a:avLst/>
          </a:prstGeom>
        </p:spPr>
        <p:txBody>
          <a:bodyPr anchor="ctr" anchorCtr="0">
            <a:noAutofit/>
          </a:bodyPr>
          <a:lstStyle>
            <a:lvl1pPr marL="0" indent="0" algn="ctr">
              <a:buNone/>
              <a:defRPr sz="220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fr-FR" dirty="0" err="1"/>
              <a:t>Sub</a:t>
            </a:r>
            <a:r>
              <a:rPr lang="fr-FR" dirty="0"/>
              <a:t>-headline??</a:t>
            </a:r>
          </a:p>
        </p:txBody>
      </p:sp>
      <p:sp>
        <p:nvSpPr>
          <p:cNvPr id="5" name="Espace réservé du texte 4"/>
          <p:cNvSpPr>
            <a:spLocks noGrp="1"/>
          </p:cNvSpPr>
          <p:nvPr>
            <p:ph type="body" sz="quarter" idx="13" hasCustomPrompt="1"/>
          </p:nvPr>
        </p:nvSpPr>
        <p:spPr>
          <a:xfrm>
            <a:off x="166869" y="248784"/>
            <a:ext cx="5743187" cy="1063625"/>
          </a:xfrm>
          <a:prstGeom prst="rect">
            <a:avLst/>
          </a:prstGeom>
        </p:spPr>
        <p:txBody>
          <a:bodyPr anchor="ctr" anchorCtr="0">
            <a:noAutofit/>
          </a:bodyPr>
          <a:lstStyle>
            <a:lvl1pPr marL="0" indent="0" algn="ctr">
              <a:buNone/>
              <a:defRPr sz="5500" baseline="0">
                <a:solidFill>
                  <a:schemeClr val="bg1"/>
                </a:solidFill>
                <a:latin typeface="+mn-lt"/>
              </a:defRPr>
            </a:lvl1pPr>
            <a:lvl2pPr marL="457177" indent="0" algn="ctr">
              <a:buNone/>
              <a:defRPr sz="5500">
                <a:solidFill>
                  <a:schemeClr val="bg1"/>
                </a:solidFill>
                <a:latin typeface="+mn-lt"/>
              </a:defRPr>
            </a:lvl2pPr>
            <a:lvl3pPr marL="914355" indent="0" algn="ctr">
              <a:buNone/>
              <a:defRPr sz="5500">
                <a:solidFill>
                  <a:schemeClr val="bg1"/>
                </a:solidFill>
                <a:latin typeface="+mn-lt"/>
              </a:defRPr>
            </a:lvl3pPr>
            <a:lvl4pPr marL="1371532" indent="0" algn="ctr">
              <a:buNone/>
              <a:defRPr sz="5500">
                <a:solidFill>
                  <a:schemeClr val="bg1"/>
                </a:solidFill>
                <a:latin typeface="+mn-lt"/>
              </a:defRPr>
            </a:lvl4pPr>
            <a:lvl5pPr marL="1828709" indent="0" algn="ctr">
              <a:buNone/>
              <a:defRPr sz="55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GB" noProof="0" dirty="0"/>
              <a:t>TITLE OF THE SLIDE</a:t>
            </a:r>
          </a:p>
        </p:txBody>
      </p:sp>
    </p:spTree>
    <p:extLst>
      <p:ext uri="{BB962C8B-B14F-4D97-AF65-F5344CB8AC3E}">
        <p14:creationId xmlns:p14="http://schemas.microsoft.com/office/powerpoint/2010/main" val="3768601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slideLayout" Target="../slideLayouts/slideLayout36.xml"/><Relationship Id="rId1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26.xml"/><Relationship Id="rId21" Type="http://schemas.openxmlformats.org/officeDocument/2006/relationships/slideLayout" Target="../slideLayouts/slideLayout44.xml"/><Relationship Id="rId7" Type="http://schemas.openxmlformats.org/officeDocument/2006/relationships/slideLayout" Target="../slideLayouts/slideLayout30.xml"/><Relationship Id="rId12" Type="http://schemas.openxmlformats.org/officeDocument/2006/relationships/slideLayout" Target="../slideLayouts/slideLayout35.xml"/><Relationship Id="rId17" Type="http://schemas.openxmlformats.org/officeDocument/2006/relationships/slideLayout" Target="../slideLayouts/slideLayout40.xml"/><Relationship Id="rId25" Type="http://schemas.openxmlformats.org/officeDocument/2006/relationships/theme" Target="../theme/theme2.xml"/><Relationship Id="rId2" Type="http://schemas.openxmlformats.org/officeDocument/2006/relationships/slideLayout" Target="../slideLayouts/slideLayout25.xml"/><Relationship Id="rId16" Type="http://schemas.openxmlformats.org/officeDocument/2006/relationships/slideLayout" Target="../slideLayouts/slideLayout39.xml"/><Relationship Id="rId20" Type="http://schemas.openxmlformats.org/officeDocument/2006/relationships/slideLayout" Target="../slideLayouts/slideLayout43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24" Type="http://schemas.openxmlformats.org/officeDocument/2006/relationships/slideLayout" Target="../slideLayouts/slideLayout47.xml"/><Relationship Id="rId5" Type="http://schemas.openxmlformats.org/officeDocument/2006/relationships/slideLayout" Target="../slideLayouts/slideLayout28.xml"/><Relationship Id="rId15" Type="http://schemas.openxmlformats.org/officeDocument/2006/relationships/slideLayout" Target="../slideLayouts/slideLayout38.xml"/><Relationship Id="rId23" Type="http://schemas.openxmlformats.org/officeDocument/2006/relationships/slideLayout" Target="../slideLayouts/slideLayout46.xml"/><Relationship Id="rId10" Type="http://schemas.openxmlformats.org/officeDocument/2006/relationships/slideLayout" Target="../slideLayouts/slideLayout33.xml"/><Relationship Id="rId19" Type="http://schemas.openxmlformats.org/officeDocument/2006/relationships/slideLayout" Target="../slideLayouts/slideLayout42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Relationship Id="rId14" Type="http://schemas.openxmlformats.org/officeDocument/2006/relationships/slideLayout" Target="../slideLayouts/slideLayout37.xml"/><Relationship Id="rId22" Type="http://schemas.openxmlformats.org/officeDocument/2006/relationships/slideLayout" Target="../slideLayouts/slideLayout4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3AF25F-5CAA-4660-9A40-72740C143DBA}" type="datetimeFigureOut">
              <a:rPr lang="ca-ES" smtClean="0">
                <a:solidFill>
                  <a:prstClr val="black">
                    <a:tint val="75000"/>
                  </a:prstClr>
                </a:solidFill>
              </a:rPr>
              <a:pPr/>
              <a:t>13/5/2026</a:t>
            </a:fld>
            <a:endParaRPr lang="ca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a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1777E6FD-8F07-4D98-B0A2-E195DB103DE2}" type="slidenum">
              <a:rPr lang="ca-ES" smtClean="0">
                <a:solidFill>
                  <a:srgbClr val="F496CB">
                    <a:lumMod val="75000"/>
                  </a:srgbClr>
                </a:solidFill>
              </a:rPr>
              <a:pPr/>
              <a:t>‹Nº›</a:t>
            </a:fld>
            <a:endParaRPr lang="ca-ES">
              <a:solidFill>
                <a:srgbClr val="F496CB">
                  <a:lumMod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76477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  <p:sldLayoutId id="2147483681" r:id="rId21"/>
    <p:sldLayoutId id="2147483682" r:id="rId22"/>
    <p:sldLayoutId id="2147483683" r:id="rId23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3AF25F-5CAA-4660-9A40-72740C143DBA}" type="datetimeFigureOut">
              <a:rPr lang="ca-ES" smtClean="0">
                <a:solidFill>
                  <a:prstClr val="black">
                    <a:tint val="75000"/>
                  </a:prstClr>
                </a:solidFill>
              </a:rPr>
              <a:pPr/>
              <a:t>13/5/2026</a:t>
            </a:fld>
            <a:endParaRPr lang="ca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a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1777E6FD-8F07-4D98-B0A2-E195DB103DE2}" type="slidenum">
              <a:rPr lang="ca-ES" smtClean="0">
                <a:solidFill>
                  <a:srgbClr val="F496CB">
                    <a:lumMod val="75000"/>
                  </a:srgbClr>
                </a:solidFill>
              </a:rPr>
              <a:pPr/>
              <a:t>‹Nº›</a:t>
            </a:fld>
            <a:endParaRPr lang="ca-ES">
              <a:solidFill>
                <a:srgbClr val="F496CB">
                  <a:lumMod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73899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  <p:sldLayoutId id="2147483697" r:id="rId13"/>
    <p:sldLayoutId id="2147483698" r:id="rId14"/>
    <p:sldLayoutId id="2147483699" r:id="rId15"/>
    <p:sldLayoutId id="2147483700" r:id="rId16"/>
    <p:sldLayoutId id="2147483701" r:id="rId17"/>
    <p:sldLayoutId id="2147483702" r:id="rId18"/>
    <p:sldLayoutId id="2147483703" r:id="rId19"/>
    <p:sldLayoutId id="2147483704" r:id="rId20"/>
    <p:sldLayoutId id="2147483705" r:id="rId21"/>
    <p:sldLayoutId id="2147483706" r:id="rId22"/>
    <p:sldLayoutId id="2147483707" r:id="rId23"/>
    <p:sldLayoutId id="2147483708" r:id="rId24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0.xml"/><Relationship Id="rId4" Type="http://schemas.openxmlformats.org/officeDocument/2006/relationships/image" Target="../media/image21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22.png"/><Relationship Id="rId7" Type="http://schemas.openxmlformats.org/officeDocument/2006/relationships/image" Target="../media/image26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25.gif"/><Relationship Id="rId5" Type="http://schemas.openxmlformats.org/officeDocument/2006/relationships/image" Target="../media/image24.png"/><Relationship Id="rId4" Type="http://schemas.openxmlformats.org/officeDocument/2006/relationships/image" Target="../media/image23.png"/><Relationship Id="rId9" Type="http://schemas.openxmlformats.org/officeDocument/2006/relationships/image" Target="../media/image2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gif"/><Relationship Id="rId2" Type="http://schemas.openxmlformats.org/officeDocument/2006/relationships/image" Target="../media/image29.gif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33.gif"/><Relationship Id="rId5" Type="http://schemas.openxmlformats.org/officeDocument/2006/relationships/image" Target="../media/image32.gif"/><Relationship Id="rId4" Type="http://schemas.openxmlformats.org/officeDocument/2006/relationships/image" Target="../media/image31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37.gif"/><Relationship Id="rId4" Type="http://schemas.openxmlformats.org/officeDocument/2006/relationships/image" Target="../media/image3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1.xml"/><Relationship Id="rId5" Type="http://schemas.openxmlformats.org/officeDocument/2006/relationships/image" Target="../media/image40.gif"/><Relationship Id="rId4" Type="http://schemas.openxmlformats.org/officeDocument/2006/relationships/image" Target="../media/image3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40.xml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upo 11">
            <a:extLst>
              <a:ext uri="{FF2B5EF4-FFF2-40B4-BE49-F238E27FC236}">
                <a16:creationId xmlns:a16="http://schemas.microsoft.com/office/drawing/2014/main" id="{15538640-28EF-418D-A2CF-ECF3F84631AB}"/>
              </a:ext>
            </a:extLst>
          </p:cNvPr>
          <p:cNvGrpSpPr/>
          <p:nvPr/>
        </p:nvGrpSpPr>
        <p:grpSpPr>
          <a:xfrm>
            <a:off x="314456" y="175739"/>
            <a:ext cx="5358622" cy="2980031"/>
            <a:chOff x="314456" y="175739"/>
            <a:chExt cx="5358622" cy="2980031"/>
          </a:xfrm>
        </p:grpSpPr>
        <p:pic>
          <p:nvPicPr>
            <p:cNvPr id="5" name="Imagen 4">
              <a:extLst>
                <a:ext uri="{FF2B5EF4-FFF2-40B4-BE49-F238E27FC236}">
                  <a16:creationId xmlns:a16="http://schemas.microsoft.com/office/drawing/2014/main" id="{08BDD3EC-AF1A-488B-A293-7B1EC2127A6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t="7772"/>
            <a:stretch/>
          </p:blipFill>
          <p:spPr>
            <a:xfrm>
              <a:off x="314456" y="753328"/>
              <a:ext cx="5358622" cy="2402442"/>
            </a:xfrm>
            <a:prstGeom prst="rect">
              <a:avLst/>
            </a:prstGeom>
          </p:spPr>
        </p:pic>
        <p:sp>
          <p:nvSpPr>
            <p:cNvPr id="6" name="Título 1">
              <a:extLst>
                <a:ext uri="{FF2B5EF4-FFF2-40B4-BE49-F238E27FC236}">
                  <a16:creationId xmlns:a16="http://schemas.microsoft.com/office/drawing/2014/main" id="{04B7C511-410E-4AB4-9DC1-847EF23C906E}"/>
                </a:ext>
              </a:extLst>
            </p:cNvPr>
            <p:cNvSpPr txBox="1">
              <a:spLocks/>
            </p:cNvSpPr>
            <p:nvPr/>
          </p:nvSpPr>
          <p:spPr>
            <a:xfrm>
              <a:off x="976878" y="175739"/>
              <a:ext cx="3790031" cy="608717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>
              <a:solidFill>
                <a:schemeClr val="accent6">
                  <a:lumMod val="50000"/>
                </a:schemeClr>
              </a:solidFill>
            </a:ln>
          </p:spPr>
          <p:txBody>
            <a:bodyPr vert="horz" lIns="91440" tIns="45720" rIns="91440" bIns="45720" rtlCol="0" anchor="t">
              <a:normAutofit fontScale="97500"/>
            </a:bodyPr>
            <a:lstStyle>
              <a:lvl1pPr algn="l" defTabSz="457200" rtl="0" eaLnBrk="1" latinLnBrk="0" hangingPunct="1">
                <a:spcBef>
                  <a:spcPct val="0"/>
                </a:spcBef>
                <a:buNone/>
                <a:defRPr sz="3600" kern="1200">
                  <a:solidFill>
                    <a:schemeClr val="accent1">
                      <a:lumMod val="75000"/>
                    </a:schemeClr>
                  </a:solidFill>
                  <a:latin typeface="+mj-lt"/>
                  <a:ea typeface="+mj-ea"/>
                  <a:cs typeface="+mj-cs"/>
                </a:defRPr>
              </a:lvl1pPr>
              <a:lvl2pPr eaLnBrk="1" hangingPunct="1">
                <a:defRPr>
                  <a:solidFill>
                    <a:schemeClr val="tx2"/>
                  </a:solidFill>
                </a:defRPr>
              </a:lvl2pPr>
              <a:lvl3pPr eaLnBrk="1" hangingPunct="1">
                <a:defRPr>
                  <a:solidFill>
                    <a:schemeClr val="tx2"/>
                  </a:solidFill>
                </a:defRPr>
              </a:lvl3pPr>
              <a:lvl4pPr eaLnBrk="1" hangingPunct="1">
                <a:defRPr>
                  <a:solidFill>
                    <a:schemeClr val="tx2"/>
                  </a:solidFill>
                </a:defRPr>
              </a:lvl4pPr>
              <a:lvl5pPr eaLnBrk="1" hangingPunct="1">
                <a:defRPr>
                  <a:solidFill>
                    <a:schemeClr val="tx2"/>
                  </a:solidFill>
                </a:defRPr>
              </a:lvl5pPr>
              <a:lvl6pPr eaLnBrk="1" hangingPunct="1">
                <a:defRPr>
                  <a:solidFill>
                    <a:schemeClr val="tx2"/>
                  </a:solidFill>
                </a:defRPr>
              </a:lvl6pPr>
              <a:lvl7pPr eaLnBrk="1" hangingPunct="1">
                <a:defRPr>
                  <a:solidFill>
                    <a:schemeClr val="tx2"/>
                  </a:solidFill>
                </a:defRPr>
              </a:lvl7pPr>
              <a:lvl8pPr eaLnBrk="1" hangingPunct="1">
                <a:defRPr>
                  <a:solidFill>
                    <a:schemeClr val="tx2"/>
                  </a:solidFill>
                </a:defRPr>
              </a:lvl8pPr>
              <a:lvl9pPr eaLnBrk="1" hangingPunct="1">
                <a:defRPr>
                  <a:solidFill>
                    <a:schemeClr val="tx2"/>
                  </a:solidFill>
                </a:defRPr>
              </a:lvl9pPr>
            </a:lstStyle>
            <a:p>
              <a:pPr algn="ctr"/>
              <a:r>
                <a:rPr lang="es-ES" sz="2400" b="1" dirty="0">
                  <a:solidFill>
                    <a:schemeClr val="accent6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Técnicas Cromatográficas</a:t>
              </a:r>
            </a:p>
          </p:txBody>
        </p:sp>
      </p:grpSp>
      <p:grpSp>
        <p:nvGrpSpPr>
          <p:cNvPr id="13" name="Grupo 12">
            <a:extLst>
              <a:ext uri="{FF2B5EF4-FFF2-40B4-BE49-F238E27FC236}">
                <a16:creationId xmlns:a16="http://schemas.microsoft.com/office/drawing/2014/main" id="{5B058FA7-0E36-4E4F-90AC-39638253543D}"/>
              </a:ext>
            </a:extLst>
          </p:cNvPr>
          <p:cNvGrpSpPr/>
          <p:nvPr/>
        </p:nvGrpSpPr>
        <p:grpSpPr>
          <a:xfrm>
            <a:off x="915126" y="3429000"/>
            <a:ext cx="4453466" cy="3340100"/>
            <a:chOff x="915126" y="3429000"/>
            <a:chExt cx="4453466" cy="3340100"/>
          </a:xfrm>
        </p:grpSpPr>
        <p:pic>
          <p:nvPicPr>
            <p:cNvPr id="4" name="Imagen 3">
              <a:extLst>
                <a:ext uri="{FF2B5EF4-FFF2-40B4-BE49-F238E27FC236}">
                  <a16:creationId xmlns:a16="http://schemas.microsoft.com/office/drawing/2014/main" id="{0E54D4AF-7AE9-4046-8E37-49F1A7452C8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915126" y="3429000"/>
              <a:ext cx="4453466" cy="3340100"/>
            </a:xfrm>
            <a:prstGeom prst="rect">
              <a:avLst/>
            </a:prstGeom>
          </p:spPr>
        </p:pic>
        <p:sp>
          <p:nvSpPr>
            <p:cNvPr id="7" name="Título 4">
              <a:extLst>
                <a:ext uri="{FF2B5EF4-FFF2-40B4-BE49-F238E27FC236}">
                  <a16:creationId xmlns:a16="http://schemas.microsoft.com/office/drawing/2014/main" id="{2882C73E-D404-45A2-A6F8-24E76C34728E}"/>
                </a:ext>
              </a:extLst>
            </p:cNvPr>
            <p:cNvSpPr txBox="1">
              <a:spLocks/>
            </p:cNvSpPr>
            <p:nvPr/>
          </p:nvSpPr>
          <p:spPr>
            <a:xfrm>
              <a:off x="2501484" y="3429000"/>
              <a:ext cx="2690159" cy="584775"/>
            </a:xfrm>
            <a:prstGeom prst="rect">
              <a:avLst/>
            </a:prstGeom>
            <a:solidFill>
              <a:srgbClr val="FFCCFF"/>
            </a:solidFill>
            <a:ln>
              <a:solidFill>
                <a:srgbClr val="CC00FF"/>
              </a:solidFill>
            </a:ln>
          </p:spPr>
          <p:txBody>
            <a:bodyPr vert="horz" wrap="none" lIns="91440" tIns="45720" rIns="91440" bIns="45720" rtlCol="0" anchor="t">
              <a:spAutoFit/>
            </a:bodyPr>
            <a:lstStyle>
              <a:lvl1pPr algn="l" defTabSz="457200" rtl="0" eaLnBrk="1" latinLnBrk="0" hangingPunct="1">
                <a:spcBef>
                  <a:spcPct val="0"/>
                </a:spcBef>
                <a:buNone/>
                <a:defRPr sz="3600" kern="1200">
                  <a:solidFill>
                    <a:schemeClr val="accent1">
                      <a:lumMod val="75000"/>
                    </a:schemeClr>
                  </a:solidFill>
                  <a:latin typeface="+mj-lt"/>
                  <a:ea typeface="+mj-ea"/>
                  <a:cs typeface="+mj-cs"/>
                </a:defRPr>
              </a:lvl1pPr>
              <a:lvl2pPr eaLnBrk="1" hangingPunct="1">
                <a:defRPr>
                  <a:solidFill>
                    <a:schemeClr val="tx2"/>
                  </a:solidFill>
                </a:defRPr>
              </a:lvl2pPr>
              <a:lvl3pPr eaLnBrk="1" hangingPunct="1">
                <a:defRPr>
                  <a:solidFill>
                    <a:schemeClr val="tx2"/>
                  </a:solidFill>
                </a:defRPr>
              </a:lvl3pPr>
              <a:lvl4pPr eaLnBrk="1" hangingPunct="1">
                <a:defRPr>
                  <a:solidFill>
                    <a:schemeClr val="tx2"/>
                  </a:solidFill>
                </a:defRPr>
              </a:lvl4pPr>
              <a:lvl5pPr eaLnBrk="1" hangingPunct="1">
                <a:defRPr>
                  <a:solidFill>
                    <a:schemeClr val="tx2"/>
                  </a:solidFill>
                </a:defRPr>
              </a:lvl5pPr>
              <a:lvl6pPr eaLnBrk="1" hangingPunct="1">
                <a:defRPr>
                  <a:solidFill>
                    <a:schemeClr val="tx2"/>
                  </a:solidFill>
                </a:defRPr>
              </a:lvl6pPr>
              <a:lvl7pPr eaLnBrk="1" hangingPunct="1">
                <a:defRPr>
                  <a:solidFill>
                    <a:schemeClr val="tx2"/>
                  </a:solidFill>
                </a:defRPr>
              </a:lvl7pPr>
              <a:lvl8pPr eaLnBrk="1" hangingPunct="1">
                <a:defRPr>
                  <a:solidFill>
                    <a:schemeClr val="tx2"/>
                  </a:solidFill>
                </a:defRPr>
              </a:lvl8pPr>
              <a:lvl9pPr eaLnBrk="1" hangingPunct="1">
                <a:defRPr>
                  <a:solidFill>
                    <a:schemeClr val="tx2"/>
                  </a:solidFill>
                </a:defRPr>
              </a:lvl9pPr>
            </a:lstStyle>
            <a:p>
              <a:pPr algn="ctr"/>
              <a:r>
                <a:rPr lang="es-ES" sz="3200" b="1" dirty="0">
                  <a:solidFill>
                    <a:srgbClr val="660066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+mn-lt"/>
                  <a:ea typeface="+mn-ea"/>
                  <a:cs typeface="+mn-cs"/>
                </a:rPr>
                <a:t>RMN-600MHz</a:t>
              </a:r>
            </a:p>
          </p:txBody>
        </p:sp>
      </p:grpSp>
      <p:grpSp>
        <p:nvGrpSpPr>
          <p:cNvPr id="14" name="Grupo 13">
            <a:extLst>
              <a:ext uri="{FF2B5EF4-FFF2-40B4-BE49-F238E27FC236}">
                <a16:creationId xmlns:a16="http://schemas.microsoft.com/office/drawing/2014/main" id="{306C1540-64AF-40E2-A3D2-F5514CF2C2E0}"/>
              </a:ext>
            </a:extLst>
          </p:cNvPr>
          <p:cNvGrpSpPr/>
          <p:nvPr/>
        </p:nvGrpSpPr>
        <p:grpSpPr>
          <a:xfrm>
            <a:off x="5932590" y="3333182"/>
            <a:ext cx="6120455" cy="3435918"/>
            <a:chOff x="5915172" y="3175459"/>
            <a:chExt cx="6120455" cy="3435918"/>
          </a:xfrm>
        </p:grpSpPr>
        <p:pic>
          <p:nvPicPr>
            <p:cNvPr id="8" name="Imagen 7">
              <a:extLst>
                <a:ext uri="{FF2B5EF4-FFF2-40B4-BE49-F238E27FC236}">
                  <a16:creationId xmlns:a16="http://schemas.microsoft.com/office/drawing/2014/main" id="{52AA8CFB-41B3-4D1B-BB17-1F083290FAC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b="5787"/>
            <a:stretch/>
          </p:blipFill>
          <p:spPr>
            <a:xfrm>
              <a:off x="5915172" y="3175459"/>
              <a:ext cx="6120455" cy="3435918"/>
            </a:xfrm>
            <a:prstGeom prst="rect">
              <a:avLst/>
            </a:prstGeom>
          </p:spPr>
        </p:pic>
        <p:sp>
          <p:nvSpPr>
            <p:cNvPr id="9" name="Rectángulo 8">
              <a:extLst>
                <a:ext uri="{FF2B5EF4-FFF2-40B4-BE49-F238E27FC236}">
                  <a16:creationId xmlns:a16="http://schemas.microsoft.com/office/drawing/2014/main" id="{C1A32E5F-4ED2-44B2-ACAC-C96E6F125C8A}"/>
                </a:ext>
              </a:extLst>
            </p:cNvPr>
            <p:cNvSpPr/>
            <p:nvPr/>
          </p:nvSpPr>
          <p:spPr>
            <a:xfrm>
              <a:off x="5915172" y="3175459"/>
              <a:ext cx="3034576" cy="766929"/>
            </a:xfrm>
            <a:prstGeom prst="rect">
              <a:avLst/>
            </a:prstGeom>
            <a:solidFill>
              <a:schemeClr val="accent2">
                <a:lumMod val="20000"/>
                <a:lumOff val="80000"/>
              </a:schemeClr>
            </a:solidFill>
            <a:ln>
              <a:solidFill>
                <a:schemeClr val="accent2">
                  <a:lumMod val="50000"/>
                </a:schemeClr>
              </a:solidFill>
            </a:ln>
          </p:spPr>
          <p:txBody>
            <a:bodyPr vert="horz" wrap="square" lIns="91440" tIns="45720" rIns="91440" bIns="45720" rtlCol="0" anchor="ctr">
              <a:spAutoFit/>
            </a:bodyPr>
            <a:lstStyle/>
            <a:p>
              <a:pPr algn="ctr">
                <a:lnSpc>
                  <a:spcPct val="90000"/>
                </a:lnSpc>
                <a:spcBef>
                  <a:spcPct val="0"/>
                </a:spcBef>
              </a:pPr>
              <a:r>
                <a:rPr lang="es-ES" sz="2400" b="1" dirty="0">
                  <a:solidFill>
                    <a:schemeClr val="accent2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Hematología y bioquímica.</a:t>
              </a:r>
            </a:p>
          </p:txBody>
        </p:sp>
      </p:grpSp>
      <p:sp>
        <p:nvSpPr>
          <p:cNvPr id="10" name="Título 2">
            <a:extLst>
              <a:ext uri="{FF2B5EF4-FFF2-40B4-BE49-F238E27FC236}">
                <a16:creationId xmlns:a16="http://schemas.microsoft.com/office/drawing/2014/main" id="{70846179-A911-4507-84C0-3CD705461CAA}"/>
              </a:ext>
            </a:extLst>
          </p:cNvPr>
          <p:cNvSpPr txBox="1">
            <a:spLocks/>
          </p:cNvSpPr>
          <p:nvPr/>
        </p:nvSpPr>
        <p:spPr>
          <a:xfrm>
            <a:off x="6238874" y="246622"/>
            <a:ext cx="5638670" cy="646331"/>
          </a:xfrm>
          <a:prstGeom prst="rect">
            <a:avLst/>
          </a:prstGeom>
          <a:solidFill>
            <a:srgbClr val="FFCCFF"/>
          </a:solidFill>
          <a:ln>
            <a:solidFill>
              <a:srgbClr val="CC00FF"/>
            </a:solidFill>
          </a:ln>
        </p:spPr>
        <p:txBody>
          <a:bodyPr vert="horz" wrap="square" lIns="91440" tIns="45720" rIns="91440" bIns="45720" rtlCol="0" anchor="ctr">
            <a:sp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s-ES" b="1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rPr>
              <a:t>Plataforma Metabolómica</a:t>
            </a:r>
            <a:endParaRPr lang="es-ES" b="1" dirty="0">
              <a:solidFill>
                <a:srgbClr val="66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ea typeface="+mn-ea"/>
              <a:cs typeface="+mn-cs"/>
            </a:endParaRPr>
          </a:p>
        </p:txBody>
      </p:sp>
      <p:pic>
        <p:nvPicPr>
          <p:cNvPr id="11" name="Imagen 10">
            <a:extLst>
              <a:ext uri="{FF2B5EF4-FFF2-40B4-BE49-F238E27FC236}">
                <a16:creationId xmlns:a16="http://schemas.microsoft.com/office/drawing/2014/main" id="{399BEF94-649E-4770-8702-DFFD92CDAC0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016" t="26112" r="3615" b="30249"/>
          <a:stretch/>
        </p:blipFill>
        <p:spPr>
          <a:xfrm>
            <a:off x="8091217" y="966045"/>
            <a:ext cx="1933983" cy="19873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82671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Imagen 9">
            <a:extLst>
              <a:ext uri="{FF2B5EF4-FFF2-40B4-BE49-F238E27FC236}">
                <a16:creationId xmlns:a16="http://schemas.microsoft.com/office/drawing/2014/main" id="{70F5CC8C-823C-4216-B181-3C3F5329663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2647" y="1018903"/>
            <a:ext cx="6673849" cy="5489267"/>
          </a:xfrm>
          <a:prstGeom prst="rect">
            <a:avLst/>
          </a:prstGeom>
        </p:spPr>
      </p:pic>
      <p:pic>
        <p:nvPicPr>
          <p:cNvPr id="3" name="Imagen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9241" y="4715188"/>
            <a:ext cx="2272251" cy="1495140"/>
          </a:xfrm>
          <a:prstGeom prst="rect">
            <a:avLst/>
          </a:prstGeom>
        </p:spPr>
      </p:pic>
      <p:sp>
        <p:nvSpPr>
          <p:cNvPr id="5" name="Título 1">
            <a:extLst>
              <a:ext uri="{FF2B5EF4-FFF2-40B4-BE49-F238E27FC236}">
                <a16:creationId xmlns:a16="http://schemas.microsoft.com/office/drawing/2014/main" id="{FD9A5F7C-69A4-4323-A99C-60C179D53508}"/>
              </a:ext>
            </a:extLst>
          </p:cNvPr>
          <p:cNvSpPr txBox="1">
            <a:spLocks/>
          </p:cNvSpPr>
          <p:nvPr/>
        </p:nvSpPr>
        <p:spPr>
          <a:xfrm>
            <a:off x="68700" y="821199"/>
            <a:ext cx="3536650" cy="1446550"/>
          </a:xfrm>
          <a:prstGeom prst="rect">
            <a:avLst/>
          </a:prstGeom>
          <a:solidFill>
            <a:srgbClr val="FFCCFF"/>
          </a:solidFill>
          <a:ln>
            <a:solidFill>
              <a:srgbClr val="CC00FF"/>
            </a:solidFill>
          </a:ln>
        </p:spPr>
        <p:txBody>
          <a:bodyPr vert="horz" wrap="square" lIns="91440" tIns="45720" rIns="91440" bIns="45720" rtlCol="0" anchor="ctr">
            <a:sp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s-ES" sz="4400" b="1" dirty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rPr>
              <a:t>Plataforma de Imagen</a:t>
            </a:r>
          </a:p>
        </p:txBody>
      </p:sp>
      <p:pic>
        <p:nvPicPr>
          <p:cNvPr id="6" name="Picture 2" descr="http://imagenes.publico.es/resources/archivos/2007/11/27/1196198158777ratondn.jpg">
            <a:extLst>
              <a:ext uri="{FF2B5EF4-FFF2-40B4-BE49-F238E27FC236}">
                <a16:creationId xmlns:a16="http://schemas.microsoft.com/office/drawing/2014/main" id="{6E97E7C8-AC1F-4DAB-8DE5-9E43243724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195" y="2664218"/>
            <a:ext cx="2679731" cy="17762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447458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31B5CE61-D7FC-49F6-AF97-39535F895ED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001" r="26819"/>
          <a:stretch/>
        </p:blipFill>
        <p:spPr>
          <a:xfrm>
            <a:off x="5650481" y="3854477"/>
            <a:ext cx="2234036" cy="2725784"/>
          </a:xfrm>
          <a:prstGeom prst="rect">
            <a:avLst/>
          </a:prstGeom>
        </p:spPr>
      </p:pic>
      <p:pic>
        <p:nvPicPr>
          <p:cNvPr id="5" name="Imagen 4">
            <a:extLst>
              <a:ext uri="{FF2B5EF4-FFF2-40B4-BE49-F238E27FC236}">
                <a16:creationId xmlns:a16="http://schemas.microsoft.com/office/drawing/2014/main" id="{3F40E2E1-B4E9-4C6B-93DD-1A1D422F821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565" r="21538"/>
          <a:stretch/>
        </p:blipFill>
        <p:spPr>
          <a:xfrm>
            <a:off x="89106" y="1373453"/>
            <a:ext cx="2788822" cy="3188857"/>
          </a:xfrm>
          <a:prstGeom prst="rect">
            <a:avLst/>
          </a:prstGeom>
        </p:spPr>
      </p:pic>
      <p:pic>
        <p:nvPicPr>
          <p:cNvPr id="7" name="Imagen 6">
            <a:extLst>
              <a:ext uri="{FF2B5EF4-FFF2-40B4-BE49-F238E27FC236}">
                <a16:creationId xmlns:a16="http://schemas.microsoft.com/office/drawing/2014/main" id="{F63032BD-4A72-47D3-B742-E75043FD419D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049" r="23521"/>
          <a:stretch/>
        </p:blipFill>
        <p:spPr>
          <a:xfrm>
            <a:off x="5666750" y="863445"/>
            <a:ext cx="2234036" cy="2725784"/>
          </a:xfrm>
          <a:prstGeom prst="rect">
            <a:avLst/>
          </a:prstGeom>
        </p:spPr>
      </p:pic>
      <p:sp>
        <p:nvSpPr>
          <p:cNvPr id="8" name="Título 4">
            <a:extLst>
              <a:ext uri="{FF2B5EF4-FFF2-40B4-BE49-F238E27FC236}">
                <a16:creationId xmlns:a16="http://schemas.microsoft.com/office/drawing/2014/main" id="{88DAC87F-D8F4-41A4-8317-6FC4BAAF6363}"/>
              </a:ext>
            </a:extLst>
          </p:cNvPr>
          <p:cNvSpPr txBox="1">
            <a:spLocks/>
          </p:cNvSpPr>
          <p:nvPr/>
        </p:nvSpPr>
        <p:spPr>
          <a:xfrm>
            <a:off x="239049" y="4905266"/>
            <a:ext cx="2139791" cy="730067"/>
          </a:xfrm>
          <a:prstGeom prst="rect">
            <a:avLst/>
          </a:prstGeom>
          <a:solidFill>
            <a:srgbClr val="FFCCFF"/>
          </a:solidFill>
          <a:ln w="38100" cap="flat" cmpd="sng" algn="ctr">
            <a:solidFill>
              <a:srgbClr val="D608AF"/>
            </a:solidFill>
            <a:prstDash val="dash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s-ES" sz="3600" b="1" dirty="0">
                <a:ln w="22225">
                  <a:solidFill>
                    <a:srgbClr val="D608AF"/>
                  </a:solidFill>
                  <a:prstDash val="solid"/>
                </a:ln>
                <a:solidFill>
                  <a:srgbClr val="FFCCFF"/>
                </a:solidFill>
                <a:latin typeface="Trebuchet MS" panose="020B0603020202020204"/>
              </a:rPr>
              <a:t>TOF-3D</a:t>
            </a:r>
            <a:endParaRPr kumimoji="0" lang="es-ES" sz="3600" b="1" i="0" u="none" strike="noStrike" kern="1200" cap="none" spc="0" normalizeH="0" baseline="0" noProof="0" dirty="0">
              <a:ln w="22225">
                <a:solidFill>
                  <a:srgbClr val="D608AF"/>
                </a:solidFill>
                <a:prstDash val="solid"/>
              </a:ln>
              <a:solidFill>
                <a:srgbClr val="FFCCFF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sp>
        <p:nvSpPr>
          <p:cNvPr id="9" name="Flecha: a la derecha 8">
            <a:extLst>
              <a:ext uri="{FF2B5EF4-FFF2-40B4-BE49-F238E27FC236}">
                <a16:creationId xmlns:a16="http://schemas.microsoft.com/office/drawing/2014/main" id="{370D53F9-7D80-47ED-B390-7C31DFF4388E}"/>
              </a:ext>
            </a:extLst>
          </p:cNvPr>
          <p:cNvSpPr/>
          <p:nvPr/>
        </p:nvSpPr>
        <p:spPr>
          <a:xfrm>
            <a:off x="2754557" y="2550595"/>
            <a:ext cx="3073184" cy="790558"/>
          </a:xfrm>
          <a:prstGeom prst="rightArrow">
            <a:avLst/>
          </a:prstGeom>
          <a:solidFill>
            <a:srgbClr val="FE978C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" dirty="0">
                <a:solidFill>
                  <a:srgbClr val="FF0000"/>
                </a:solidFill>
              </a:rPr>
              <a:t>TOF-3D Art </a:t>
            </a:r>
            <a:r>
              <a:rPr lang="es-ES" dirty="0" err="1">
                <a:solidFill>
                  <a:srgbClr val="FF0000"/>
                </a:solidFill>
              </a:rPr>
              <a:t>Sat</a:t>
            </a:r>
            <a:endParaRPr lang="es-ES" dirty="0">
              <a:solidFill>
                <a:srgbClr val="FF0000"/>
              </a:solidFill>
            </a:endParaRPr>
          </a:p>
        </p:txBody>
      </p:sp>
      <p:sp>
        <p:nvSpPr>
          <p:cNvPr id="10" name="Flecha: a la derecha 9">
            <a:extLst>
              <a:ext uri="{FF2B5EF4-FFF2-40B4-BE49-F238E27FC236}">
                <a16:creationId xmlns:a16="http://schemas.microsoft.com/office/drawing/2014/main" id="{9BC653F6-15CE-4D9A-A083-FC849CCBC0BA}"/>
              </a:ext>
            </a:extLst>
          </p:cNvPr>
          <p:cNvSpPr/>
          <p:nvPr/>
        </p:nvSpPr>
        <p:spPr>
          <a:xfrm>
            <a:off x="2877928" y="3778058"/>
            <a:ext cx="2995804" cy="791700"/>
          </a:xfrm>
          <a:prstGeom prst="rightArrow">
            <a:avLst/>
          </a:prstGeom>
          <a:solidFill>
            <a:srgbClr val="8ECFFC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" dirty="0">
                <a:solidFill>
                  <a:srgbClr val="FF0000"/>
                </a:solidFill>
              </a:rPr>
              <a:t>TOF-3D </a:t>
            </a:r>
            <a:r>
              <a:rPr lang="es-ES" dirty="0" err="1">
                <a:solidFill>
                  <a:srgbClr val="FF0000"/>
                </a:solidFill>
              </a:rPr>
              <a:t>Vein</a:t>
            </a:r>
            <a:r>
              <a:rPr lang="es-ES" dirty="0">
                <a:solidFill>
                  <a:srgbClr val="FF0000"/>
                </a:solidFill>
              </a:rPr>
              <a:t> </a:t>
            </a:r>
            <a:r>
              <a:rPr lang="es-ES" dirty="0" err="1">
                <a:solidFill>
                  <a:srgbClr val="FF0000"/>
                </a:solidFill>
              </a:rPr>
              <a:t>Sat</a:t>
            </a:r>
            <a:endParaRPr lang="es-ES" dirty="0">
              <a:solidFill>
                <a:srgbClr val="FF0000"/>
              </a:solidFill>
            </a:endParaRPr>
          </a:p>
        </p:txBody>
      </p:sp>
      <p:pic>
        <p:nvPicPr>
          <p:cNvPr id="12" name="Imagen 11">
            <a:extLst>
              <a:ext uri="{FF2B5EF4-FFF2-40B4-BE49-F238E27FC236}">
                <a16:creationId xmlns:a16="http://schemas.microsoft.com/office/drawing/2014/main" id="{C5F2DCDE-3758-4F47-9975-55CFE9EDED2C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852" r="20712"/>
          <a:stretch/>
        </p:blipFill>
        <p:spPr>
          <a:xfrm>
            <a:off x="8405169" y="753707"/>
            <a:ext cx="2247101" cy="2725784"/>
          </a:xfrm>
          <a:prstGeom prst="rect">
            <a:avLst/>
          </a:prstGeom>
        </p:spPr>
      </p:pic>
      <p:pic>
        <p:nvPicPr>
          <p:cNvPr id="14" name="Imagen 13">
            <a:extLst>
              <a:ext uri="{FF2B5EF4-FFF2-40B4-BE49-F238E27FC236}">
                <a16:creationId xmlns:a16="http://schemas.microsoft.com/office/drawing/2014/main" id="{FD6888D6-783D-431F-8658-1482A709DE5E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290" r="19972"/>
          <a:stretch/>
        </p:blipFill>
        <p:spPr>
          <a:xfrm>
            <a:off x="8473966" y="3854477"/>
            <a:ext cx="2178304" cy="2725784"/>
          </a:xfrm>
          <a:prstGeom prst="rect">
            <a:avLst/>
          </a:prstGeom>
        </p:spPr>
      </p:pic>
      <p:pic>
        <p:nvPicPr>
          <p:cNvPr id="16" name="Imagen 15">
            <a:extLst>
              <a:ext uri="{FF2B5EF4-FFF2-40B4-BE49-F238E27FC236}">
                <a16:creationId xmlns:a16="http://schemas.microsoft.com/office/drawing/2014/main" id="{63E34D1A-02DD-4502-A676-01AB0CF2D600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717" t="14643" r="28923" b="4615"/>
          <a:stretch/>
        </p:blipFill>
        <p:spPr>
          <a:xfrm>
            <a:off x="3162884" y="306473"/>
            <a:ext cx="1884371" cy="2377799"/>
          </a:xfrm>
          <a:prstGeom prst="rect">
            <a:avLst/>
          </a:prstGeom>
        </p:spPr>
      </p:pic>
      <p:pic>
        <p:nvPicPr>
          <p:cNvPr id="18" name="Imagen 17">
            <a:extLst>
              <a:ext uri="{FF2B5EF4-FFF2-40B4-BE49-F238E27FC236}">
                <a16:creationId xmlns:a16="http://schemas.microsoft.com/office/drawing/2014/main" id="{AB40B165-CF47-4208-A85F-8F863C786E42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04" t="16081" r="30436" b="7536"/>
          <a:stretch/>
        </p:blipFill>
        <p:spPr>
          <a:xfrm>
            <a:off x="3096931" y="4321682"/>
            <a:ext cx="2016279" cy="24068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9602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n 6">
            <a:extLst>
              <a:ext uri="{FF2B5EF4-FFF2-40B4-BE49-F238E27FC236}">
                <a16:creationId xmlns:a16="http://schemas.microsoft.com/office/drawing/2014/main" id="{7000CA88-96A7-4880-AA0E-FDC1D31AEDA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3941" y="3695008"/>
            <a:ext cx="4254234" cy="2127117"/>
          </a:xfrm>
          <a:prstGeom prst="rect">
            <a:avLst/>
          </a:prstGeom>
        </p:spPr>
      </p:pic>
      <p:pic>
        <p:nvPicPr>
          <p:cNvPr id="2" name="Imagen 1" descr="Un dibujo de una persona&#10;&#10;Descripción generada automáticamente con confianza baja">
            <a:extLst>
              <a:ext uri="{FF2B5EF4-FFF2-40B4-BE49-F238E27FC236}">
                <a16:creationId xmlns:a16="http://schemas.microsoft.com/office/drawing/2014/main" id="{AD19CD7F-B5B8-4947-862B-D451D080D70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926" t="13986" r="23505" b="17277"/>
          <a:stretch/>
        </p:blipFill>
        <p:spPr>
          <a:xfrm>
            <a:off x="951836" y="840333"/>
            <a:ext cx="2541991" cy="2283920"/>
          </a:xfrm>
          <a:prstGeom prst="rect">
            <a:avLst/>
          </a:prstGeom>
        </p:spPr>
      </p:pic>
      <p:pic>
        <p:nvPicPr>
          <p:cNvPr id="3" name="Imagen 2" descr="Imagen que contiene iluminado, oscuro, luz, tabla&#10;&#10;Descripción generada automáticamente">
            <a:extLst>
              <a:ext uri="{FF2B5EF4-FFF2-40B4-BE49-F238E27FC236}">
                <a16:creationId xmlns:a16="http://schemas.microsoft.com/office/drawing/2014/main" id="{AC5FA197-A488-405A-BD12-8641062D89A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402" t="21877" r="30035" b="22589"/>
          <a:stretch/>
        </p:blipFill>
        <p:spPr>
          <a:xfrm>
            <a:off x="870346" y="3335383"/>
            <a:ext cx="2623481" cy="2563720"/>
          </a:xfrm>
          <a:prstGeom prst="rect">
            <a:avLst/>
          </a:prstGeom>
        </p:spPr>
      </p:pic>
      <p:pic>
        <p:nvPicPr>
          <p:cNvPr id="4" name="Imagen 3" descr="Imagen que contiene caballo, parado&#10;&#10;El contenido generado por IA puede ser incorrecto.">
            <a:extLst>
              <a:ext uri="{FF2B5EF4-FFF2-40B4-BE49-F238E27FC236}">
                <a16:creationId xmlns:a16="http://schemas.microsoft.com/office/drawing/2014/main" id="{1660B337-63AC-45CA-B9B7-DFD1F67F75B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421" r="30488"/>
          <a:stretch/>
        </p:blipFill>
        <p:spPr>
          <a:xfrm>
            <a:off x="3663187" y="1057919"/>
            <a:ext cx="3193648" cy="4594216"/>
          </a:xfrm>
          <a:prstGeom prst="rect">
            <a:avLst/>
          </a:prstGeom>
        </p:spPr>
      </p:pic>
      <p:pic>
        <p:nvPicPr>
          <p:cNvPr id="5" name="Imagen 4">
            <a:extLst>
              <a:ext uri="{FF2B5EF4-FFF2-40B4-BE49-F238E27FC236}">
                <a16:creationId xmlns:a16="http://schemas.microsoft.com/office/drawing/2014/main" id="{17566D86-EF7A-42A8-9A16-6ABAAD19149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67421" y="759147"/>
            <a:ext cx="4254233" cy="2127117"/>
          </a:xfrm>
          <a:prstGeom prst="rect">
            <a:avLst/>
          </a:prstGeom>
        </p:spPr>
      </p:pic>
      <p:sp>
        <p:nvSpPr>
          <p:cNvPr id="6" name="Flecha: hacia abajo 5">
            <a:extLst>
              <a:ext uri="{FF2B5EF4-FFF2-40B4-BE49-F238E27FC236}">
                <a16:creationId xmlns:a16="http://schemas.microsoft.com/office/drawing/2014/main" id="{740DCA92-F478-4C82-ABCF-38037C914876}"/>
              </a:ext>
            </a:extLst>
          </p:cNvPr>
          <p:cNvSpPr/>
          <p:nvPr/>
        </p:nvSpPr>
        <p:spPr>
          <a:xfrm>
            <a:off x="9023875" y="2413839"/>
            <a:ext cx="1003177" cy="1518082"/>
          </a:xfrm>
          <a:prstGeom prst="downArrow">
            <a:avLst/>
          </a:prstGeom>
          <a:ln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</a:rPr>
              <a:t>Gd</a:t>
            </a:r>
          </a:p>
        </p:txBody>
      </p:sp>
    </p:spTree>
    <p:extLst>
      <p:ext uri="{BB962C8B-B14F-4D97-AF65-F5344CB8AC3E}">
        <p14:creationId xmlns:p14="http://schemas.microsoft.com/office/powerpoint/2010/main" val="25791623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 descr="Imagen que contiene Interfaz de usuario gráfica&#10;&#10;Descripción generada automáticamente">
            <a:extLst>
              <a:ext uri="{FF2B5EF4-FFF2-40B4-BE49-F238E27FC236}">
                <a16:creationId xmlns:a16="http://schemas.microsoft.com/office/drawing/2014/main" id="{71B9A949-8612-46FC-893C-82819D705F7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640" r="1973"/>
          <a:stretch/>
        </p:blipFill>
        <p:spPr>
          <a:xfrm rot="5400000" flipV="1">
            <a:off x="5026813" y="1048867"/>
            <a:ext cx="2138374" cy="5261692"/>
          </a:xfrm>
          <a:prstGeom prst="rect">
            <a:avLst/>
          </a:prstGeom>
        </p:spPr>
      </p:pic>
      <p:pic>
        <p:nvPicPr>
          <p:cNvPr id="3" name="Imagen 2" descr="Foto en blanco y negro de un grupo de personas en la noche&#10;&#10;Descripción generada automáticamente con confianza baja">
            <a:extLst>
              <a:ext uri="{FF2B5EF4-FFF2-40B4-BE49-F238E27FC236}">
                <a16:creationId xmlns:a16="http://schemas.microsoft.com/office/drawing/2014/main" id="{5664527A-F90D-4DFC-AC30-B7FAAA69D32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455" t="32862" b="32857"/>
          <a:stretch/>
        </p:blipFill>
        <p:spPr>
          <a:xfrm>
            <a:off x="2473463" y="4888259"/>
            <a:ext cx="6888252" cy="1707606"/>
          </a:xfrm>
          <a:prstGeom prst="rect">
            <a:avLst/>
          </a:prstGeom>
        </p:spPr>
      </p:pic>
      <p:pic>
        <p:nvPicPr>
          <p:cNvPr id="4" name="Imagen 3" descr="Interfaz de usuario gráfica&#10;&#10;Descripción generada automáticamente">
            <a:extLst>
              <a:ext uri="{FF2B5EF4-FFF2-40B4-BE49-F238E27FC236}">
                <a16:creationId xmlns:a16="http://schemas.microsoft.com/office/drawing/2014/main" id="{CB794E20-4267-44FE-9B3E-6BA50B0C7AE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531" t="26523" r="3665" b="50261"/>
          <a:stretch/>
        </p:blipFill>
        <p:spPr>
          <a:xfrm>
            <a:off x="2734383" y="945111"/>
            <a:ext cx="6627332" cy="1595735"/>
          </a:xfrm>
          <a:prstGeom prst="rect">
            <a:avLst/>
          </a:prstGeom>
        </p:spPr>
      </p:pic>
      <p:pic>
        <p:nvPicPr>
          <p:cNvPr id="5" name="Imagen 4" descr="Imagen que contiene oscuro, luz, iluminado, fuego&#10;&#10;Descripción generada automáticamente">
            <a:extLst>
              <a:ext uri="{FF2B5EF4-FFF2-40B4-BE49-F238E27FC236}">
                <a16:creationId xmlns:a16="http://schemas.microsoft.com/office/drawing/2014/main" id="{C8A4C50C-0F58-4AD4-87A6-197AB51AC2F1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857" t="28081" r="36250" b="17251"/>
          <a:stretch/>
        </p:blipFill>
        <p:spPr>
          <a:xfrm>
            <a:off x="9866813" y="2257694"/>
            <a:ext cx="2103325" cy="26305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30442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5" descr="X-ray of a person's chest&#10;&#10;Description automatically generated">
            <a:extLst>
              <a:ext uri="{FF2B5EF4-FFF2-40B4-BE49-F238E27FC236}">
                <a16:creationId xmlns:a16="http://schemas.microsoft.com/office/drawing/2014/main" id="{760430CF-9459-CD5A-F8ED-81CA113FC4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8241" y="1100951"/>
            <a:ext cx="2038517" cy="5170153"/>
          </a:xfrm>
          <a:prstGeom prst="rect">
            <a:avLst/>
          </a:prstGeom>
        </p:spPr>
      </p:pic>
      <p:pic>
        <p:nvPicPr>
          <p:cNvPr id="5" name="Picture 9">
            <a:extLst>
              <a:ext uri="{FF2B5EF4-FFF2-40B4-BE49-F238E27FC236}">
                <a16:creationId xmlns:a16="http://schemas.microsoft.com/office/drawing/2014/main" id="{8E5606EA-06D1-10D3-95AF-007C305D396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76820" y="1100951"/>
            <a:ext cx="2911349" cy="5170153"/>
          </a:xfrm>
          <a:prstGeom prst="rect">
            <a:avLst/>
          </a:prstGeom>
        </p:spPr>
      </p:pic>
      <p:pic>
        <p:nvPicPr>
          <p:cNvPr id="7" name="Picture 8">
            <a:extLst>
              <a:ext uri="{FF2B5EF4-FFF2-40B4-BE49-F238E27FC236}">
                <a16:creationId xmlns:a16="http://schemas.microsoft.com/office/drawing/2014/main" id="{0AD135DA-881E-F9A3-30FA-459D6A02348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77627" y="2004434"/>
            <a:ext cx="3453471" cy="3159748"/>
          </a:xfrm>
          <a:prstGeom prst="rect">
            <a:avLst/>
          </a:prstGeom>
          <a:ln w="38100"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val="38185146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agen 8" descr="Imagen que contiene interior, viendo, oscuro, iluminado&#10;&#10;El contenido generado por IA puede ser incorrecto.">
            <a:extLst>
              <a:ext uri="{FF2B5EF4-FFF2-40B4-BE49-F238E27FC236}">
                <a16:creationId xmlns:a16="http://schemas.microsoft.com/office/drawing/2014/main" id="{A13339B4-920E-421B-0549-CD6867A56B0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456" r="14172" b="5395"/>
          <a:stretch>
            <a:fillRect/>
          </a:stretch>
        </p:blipFill>
        <p:spPr>
          <a:xfrm rot="10800000">
            <a:off x="6095999" y="795762"/>
            <a:ext cx="3047999" cy="2952894"/>
          </a:xfrm>
          <a:prstGeom prst="rect">
            <a:avLst/>
          </a:prstGeom>
        </p:spPr>
      </p:pic>
      <p:pic>
        <p:nvPicPr>
          <p:cNvPr id="11" name="Imagen 10" descr="Imagen que contiene persona, interior, oscuro, sostener&#10;&#10;El contenido generado por IA puede ser incorrecto.">
            <a:extLst>
              <a:ext uri="{FF2B5EF4-FFF2-40B4-BE49-F238E27FC236}">
                <a16:creationId xmlns:a16="http://schemas.microsoft.com/office/drawing/2014/main" id="{FB469B1A-F4D3-797C-93DF-1719960A489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75" r="8450" b="14172"/>
          <a:stretch>
            <a:fillRect/>
          </a:stretch>
        </p:blipFill>
        <p:spPr>
          <a:xfrm rot="5400000">
            <a:off x="6146638" y="3782734"/>
            <a:ext cx="2946722" cy="3048000"/>
          </a:xfrm>
          <a:prstGeom prst="rect">
            <a:avLst/>
          </a:prstGeom>
        </p:spPr>
      </p:pic>
      <p:pic>
        <p:nvPicPr>
          <p:cNvPr id="5" name="Imagen 4" descr="Imagen que contiene luz, oscuro, interior, iluminado&#10;&#10;El contenido generado por IA puede ser incorrecto.">
            <a:extLst>
              <a:ext uri="{FF2B5EF4-FFF2-40B4-BE49-F238E27FC236}">
                <a16:creationId xmlns:a16="http://schemas.microsoft.com/office/drawing/2014/main" id="{D3786F36-2C27-09B7-13D7-FB0619ACB8E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678" t="16832" r="20223" b="28"/>
          <a:stretch>
            <a:fillRect/>
          </a:stretch>
        </p:blipFill>
        <p:spPr>
          <a:xfrm>
            <a:off x="9364133" y="1845572"/>
            <a:ext cx="2624362" cy="3755468"/>
          </a:xfrm>
          <a:prstGeom prst="rect">
            <a:avLst/>
          </a:prstGeom>
        </p:spPr>
      </p:pic>
      <p:pic>
        <p:nvPicPr>
          <p:cNvPr id="2" name="Imagen 1">
            <a:extLst>
              <a:ext uri="{FF2B5EF4-FFF2-40B4-BE49-F238E27FC236}">
                <a16:creationId xmlns:a16="http://schemas.microsoft.com/office/drawing/2014/main" id="{C96397A1-CCA3-7BF4-E7AA-9BBA15771BD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505" y="918605"/>
            <a:ext cx="5609403" cy="5609403"/>
          </a:xfrm>
          <a:prstGeom prst="rect">
            <a:avLst/>
          </a:prstGeom>
        </p:spPr>
      </p:pic>
      <p:sp>
        <p:nvSpPr>
          <p:cNvPr id="7" name="CuadroTexto 6">
            <a:extLst>
              <a:ext uri="{FF2B5EF4-FFF2-40B4-BE49-F238E27FC236}">
                <a16:creationId xmlns:a16="http://schemas.microsoft.com/office/drawing/2014/main" id="{70CB447F-7CF7-5186-314B-F4B1CD325760}"/>
              </a:ext>
            </a:extLst>
          </p:cNvPr>
          <p:cNvSpPr txBox="1"/>
          <p:nvPr/>
        </p:nvSpPr>
        <p:spPr>
          <a:xfrm>
            <a:off x="203505" y="6256875"/>
            <a:ext cx="6106884" cy="523220"/>
          </a:xfrm>
          <a:prstGeom prst="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 panose="020F0502020204030203" pitchFamily="34" charset="0"/>
                <a:ea typeface="+mn-ea"/>
                <a:cs typeface="+mn-cs"/>
              </a:rPr>
              <a:t>27-Lighting up plant biotechnology: </a:t>
            </a:r>
            <a:r>
              <a:rPr kumimoji="0" lang="en-US" sz="1400" b="1" i="0" u="none" strike="noStrike" kern="1200" cap="none" spc="0" normalizeH="0" baseline="0" noProof="0" dirty="0" err="1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 panose="020F0502020204030203" pitchFamily="34" charset="0"/>
                <a:ea typeface="+mn-ea"/>
                <a:cs typeface="+mn-cs"/>
              </a:rPr>
              <a:t>autobioluminescence</a:t>
            </a: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ato" panose="020F0502020204030203" pitchFamily="34" charset="0"/>
                <a:ea typeface="+mn-ea"/>
                <a:cs typeface="+mn-cs"/>
              </a:rPr>
              <a:t> as a tool for prototyping synthetic gene circuits and monitoring plant viral infections.</a:t>
            </a:r>
            <a:endParaRPr kumimoji="0" lang="es-ES" sz="1400" b="1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08840387"/>
      </p:ext>
    </p:extLst>
  </p:cSld>
  <p:clrMapOvr>
    <a:masterClrMapping/>
  </p:clrMapOvr>
</p:sld>
</file>

<file path=ppt/theme/theme1.xml><?xml version="1.0" encoding="utf-8"?>
<a:theme xmlns:a="http://schemas.openxmlformats.org/drawingml/2006/main" name="Faceta">
  <a:themeElements>
    <a:clrScheme name="Faceta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F496CB"/>
      </a:accent1>
      <a:accent2>
        <a:srgbClr val="BC356F"/>
      </a:accent2>
      <a:accent3>
        <a:srgbClr val="E65331"/>
      </a:accent3>
      <a:accent4>
        <a:srgbClr val="F27E19"/>
      </a:accent4>
      <a:accent5>
        <a:srgbClr val="F2AC19"/>
      </a:accent5>
      <a:accent6>
        <a:srgbClr val="BC80E0"/>
      </a:accent6>
      <a:hlink>
        <a:srgbClr val="EF5285"/>
      </a:hlink>
      <a:folHlink>
        <a:srgbClr val="F77F90"/>
      </a:folHlink>
    </a:clrScheme>
    <a:fontScheme name="Faceta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a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ppt/theme/theme2.xml><?xml version="1.0" encoding="utf-8"?>
<a:theme xmlns:a="http://schemas.openxmlformats.org/drawingml/2006/main" name="1_Faceta">
  <a:themeElements>
    <a:clrScheme name="Faceta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F496CB"/>
      </a:accent1>
      <a:accent2>
        <a:srgbClr val="BC356F"/>
      </a:accent2>
      <a:accent3>
        <a:srgbClr val="E65331"/>
      </a:accent3>
      <a:accent4>
        <a:srgbClr val="F27E19"/>
      </a:accent4>
      <a:accent5>
        <a:srgbClr val="F2AC19"/>
      </a:accent5>
      <a:accent6>
        <a:srgbClr val="BC80E0"/>
      </a:accent6>
      <a:hlink>
        <a:srgbClr val="EF5285"/>
      </a:hlink>
      <a:folHlink>
        <a:srgbClr val="F77F90"/>
      </a:folHlink>
    </a:clrScheme>
    <a:fontScheme name="Faceta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a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ppt/theme/theme3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59</Words>
  <Application>Microsoft Office PowerPoint</Application>
  <PresentationFormat>Panorámica</PresentationFormat>
  <Paragraphs>13</Paragraphs>
  <Slides>7</Slides>
  <Notes>2</Notes>
  <HiddenSlides>0</HiddenSlides>
  <MMClips>0</MMClips>
  <ScaleCrop>false</ScaleCrop>
  <HeadingPairs>
    <vt:vector size="6" baseType="variant">
      <vt:variant>
        <vt:lpstr>Fuentes usadas</vt:lpstr>
      </vt:variant>
      <vt:variant>
        <vt:i4>5</vt:i4>
      </vt:variant>
      <vt:variant>
        <vt:lpstr>Tema</vt:lpstr>
      </vt:variant>
      <vt:variant>
        <vt:i4>2</vt:i4>
      </vt:variant>
      <vt:variant>
        <vt:lpstr>Títulos de diapositiva</vt:lpstr>
      </vt:variant>
      <vt:variant>
        <vt:i4>7</vt:i4>
      </vt:variant>
    </vt:vector>
  </HeadingPairs>
  <TitlesOfParts>
    <vt:vector size="14" baseType="lpstr">
      <vt:lpstr>Arial</vt:lpstr>
      <vt:lpstr>Calibri</vt:lpstr>
      <vt:lpstr>Lato</vt:lpstr>
      <vt:lpstr>Trebuchet MS</vt:lpstr>
      <vt:lpstr>Wingdings 3</vt:lpstr>
      <vt:lpstr>Faceta</vt:lpstr>
      <vt:lpstr>1_Faceta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Presentación de PowerPoint</dc:title>
  <dc:creator>Abusteef 1983</dc:creator>
  <cp:lastModifiedBy>Abusteef 1983</cp:lastModifiedBy>
  <cp:revision>13</cp:revision>
  <dcterms:created xsi:type="dcterms:W3CDTF">2026-01-14T09:44:58Z</dcterms:created>
  <dcterms:modified xsi:type="dcterms:W3CDTF">2026-05-13T09:20:14Z</dcterms:modified>
</cp:coreProperties>
</file>