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drawings/drawing1.xml" ContentType="application/vnd.openxmlformats-officedocument.drawingml.chartshapes+xml"/>
  <Override PartName="/ppt/charts/chart4.xml" ContentType="application/vnd.openxmlformats-officedocument.drawingml.chart+xml"/>
  <Override PartName="/ppt/theme/themeOverride1.xml" ContentType="application/vnd.openxmlformats-officedocument.themeOverride+xml"/>
  <Override PartName="/ppt/drawings/drawing2.xml" ContentType="application/vnd.openxmlformats-officedocument.drawingml.chartshapes+xml"/>
  <Override PartName="/ppt/charts/chart5.xml" ContentType="application/vnd.openxmlformats-officedocument.drawingml.chart+xml"/>
  <Override PartName="/ppt/theme/themeOverride2.xml" ContentType="application/vnd.openxmlformats-officedocument.themeOverride+xml"/>
  <Override PartName="/ppt/drawings/drawing3.xml" ContentType="application/vnd.openxmlformats-officedocument.drawingml.chartshapes+xml"/>
  <Override PartName="/ppt/charts/chart6.xml" ContentType="application/vnd.openxmlformats-officedocument.drawingml.chart+xml"/>
  <Override PartName="/ppt/drawings/drawing4.xml" ContentType="application/vnd.openxmlformats-officedocument.drawingml.chartshapes+xml"/>
  <Override PartName="/ppt/charts/chart7.xml" ContentType="application/vnd.openxmlformats-officedocument.drawingml.chart+xml"/>
  <Override PartName="/ppt/theme/themeOverride3.xml" ContentType="application/vnd.openxmlformats-officedocument.themeOverride+xml"/>
  <Override PartName="/ppt/drawings/drawing5.xml" ContentType="application/vnd.openxmlformats-officedocument.drawingml.chartshapes+xml"/>
  <Override PartName="/ppt/charts/chart8.xml" ContentType="application/vnd.openxmlformats-officedocument.drawingml.chart+xml"/>
  <Override PartName="/ppt/theme/themeOverride4.xml" ContentType="application/vnd.openxmlformats-officedocument.themeOverride+xml"/>
  <Override PartName="/ppt/drawings/drawing6.xml" ContentType="application/vnd.openxmlformats-officedocument.drawingml.chartshape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comments/modernComment_114_154A55C7.xml" ContentType="application/vnd.ms-powerpoint.comments+xml"/>
  <Override PartName="/ppt/comments/modernComment_146_8DE43656.xml" ContentType="application/vnd.ms-powerpoint.comments+xml"/>
  <Override PartName="/ppt/authors.xml" ContentType="application/vnd.ms-powerpoint.author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8"/>
  </p:notesMasterIdLst>
  <p:sldIdLst>
    <p:sldId id="308" r:id="rId2"/>
    <p:sldId id="309" r:id="rId3"/>
    <p:sldId id="262" r:id="rId4"/>
    <p:sldId id="328" r:id="rId5"/>
    <p:sldId id="310" r:id="rId6"/>
    <p:sldId id="340" r:id="rId7"/>
    <p:sldId id="329" r:id="rId8"/>
    <p:sldId id="269" r:id="rId9"/>
    <p:sldId id="331" r:id="rId10"/>
    <p:sldId id="343" r:id="rId11"/>
    <p:sldId id="344" r:id="rId12"/>
    <p:sldId id="320" r:id="rId13"/>
    <p:sldId id="333" r:id="rId14"/>
    <p:sldId id="321" r:id="rId15"/>
    <p:sldId id="322" r:id="rId16"/>
    <p:sldId id="324" r:id="rId17"/>
    <p:sldId id="336" r:id="rId18"/>
    <p:sldId id="337" r:id="rId19"/>
    <p:sldId id="325" r:id="rId20"/>
    <p:sldId id="326" r:id="rId21"/>
    <p:sldId id="338" r:id="rId22"/>
    <p:sldId id="327" r:id="rId23"/>
    <p:sldId id="339" r:id="rId24"/>
    <p:sldId id="280" r:id="rId25"/>
    <p:sldId id="345" r:id="rId26"/>
    <p:sldId id="346" r:id="rId27"/>
  </p:sldIdLst>
  <p:sldSz cx="13444538" cy="7562850"/>
  <p:notesSz cx="10693400" cy="756285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678" userDrawn="1">
          <p15:clr>
            <a:srgbClr val="A4A3A4"/>
          </p15:clr>
        </p15:guide>
        <p15:guide id="2" pos="614" userDrawn="1">
          <p15:clr>
            <a:srgbClr val="A4A3A4"/>
          </p15:clr>
        </p15:guide>
        <p15:guide id="3" pos="3179" userDrawn="1">
          <p15:clr>
            <a:srgbClr val="A4A3A4"/>
          </p15:clr>
        </p15:guide>
        <p15:guide id="4" pos="7883" userDrawn="1">
          <p15:clr>
            <a:srgbClr val="A4A3A4"/>
          </p15:clr>
        </p15:guide>
        <p15:guide id="6" orient="horz" pos="414" userDrawn="1">
          <p15:clr>
            <a:srgbClr val="A4A3A4"/>
          </p15:clr>
        </p15:guide>
        <p15:guide id="7" pos="5867" userDrawn="1">
          <p15:clr>
            <a:srgbClr val="A4A3A4"/>
          </p15:clr>
        </p15:guide>
        <p15:guide id="8" orient="horz" pos="750" userDrawn="1">
          <p15:clr>
            <a:srgbClr val="A4A3A4"/>
          </p15:clr>
        </p15:guide>
        <p15:guide id="9" orient="horz" pos="2382" userDrawn="1">
          <p15:clr>
            <a:srgbClr val="A4A3A4"/>
          </p15:clr>
        </p15:guide>
        <p15:guide id="10" orient="horz" pos="4158" userDrawn="1">
          <p15:clr>
            <a:srgbClr val="A4A3A4"/>
          </p15:clr>
        </p15:guide>
        <p15:guide id="11" pos="4235" userDrawn="1">
          <p15:clr>
            <a:srgbClr val="A4A3A4"/>
          </p15:clr>
        </p15:guide>
        <p15:guide id="12" orient="horz" pos="2482" userDrawn="1">
          <p15:clr>
            <a:srgbClr val="A4A3A4"/>
          </p15:clr>
        </p15:guide>
      </p15:sldGuideLst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7AE305A7-8C9A-8D67-A5C1-86C2C0B7BFD7}" name="Maite Saenz" initials="MS" userId="S::msaenz@incliva.es::bff2af06-05fd-44eb-8e8c-be77273d3b2d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E9BED"/>
    <a:srgbClr val="78DDCA"/>
    <a:srgbClr val="F090C6"/>
    <a:srgbClr val="3D44AC"/>
    <a:srgbClr val="9DA0D2"/>
    <a:srgbClr val="9EA4CC"/>
    <a:srgbClr val="3E4999"/>
    <a:srgbClr val="3A44AC"/>
    <a:srgbClr val="575857"/>
    <a:srgbClr val="231F2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0" d="100"/>
          <a:sy n="70" d="100"/>
        </p:scale>
        <p:origin x="140" y="-68"/>
      </p:cViewPr>
      <p:guideLst>
        <p:guide orient="horz" pos="3678"/>
        <p:guide pos="614"/>
        <p:guide pos="3179"/>
        <p:guide pos="7883"/>
        <p:guide orient="horz" pos="414"/>
        <p:guide pos="5867"/>
        <p:guide orient="horz" pos="750"/>
        <p:guide orient="horz" pos="2382"/>
        <p:guide orient="horz" pos="4158"/>
        <p:guide pos="4235"/>
        <p:guide orient="horz" pos="2482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microsoft.com/office/2018/10/relationships/authors" Target="author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Hoja_de_c_lculo_de_Microsoft_Excel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Hoja_de_c_lculo_de_Microsoft_Excel2.xlsx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Hoja_de_c_lculo_de_Microsoft_Excel3.xlsx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2.xml"/><Relationship Id="rId2" Type="http://schemas.openxmlformats.org/officeDocument/2006/relationships/package" Target="../embeddings/Hoja_de_c_lculo_de_Microsoft_Excel4.xlsx"/><Relationship Id="rId1" Type="http://schemas.openxmlformats.org/officeDocument/2006/relationships/themeOverride" Target="../theme/themeOverride1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3.xml"/><Relationship Id="rId2" Type="http://schemas.openxmlformats.org/officeDocument/2006/relationships/package" Target="../embeddings/Hoja_de_c_lculo_de_Microsoft_Excel5.xlsx"/><Relationship Id="rId1" Type="http://schemas.openxmlformats.org/officeDocument/2006/relationships/themeOverride" Target="../theme/themeOverride2.xml"/></Relationships>
</file>

<file path=ppt/charts/_rels/chart6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4.xml"/><Relationship Id="rId1" Type="http://schemas.openxmlformats.org/officeDocument/2006/relationships/package" Target="../embeddings/Hoja_de_c_lculo_de_Microsoft_Excel6.xlsx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5.xml"/><Relationship Id="rId2" Type="http://schemas.openxmlformats.org/officeDocument/2006/relationships/package" Target="../embeddings/Hoja_de_c_lculo_de_Microsoft_Excel7.xlsx"/><Relationship Id="rId1" Type="http://schemas.openxmlformats.org/officeDocument/2006/relationships/themeOverride" Target="../theme/themeOverride3.xm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6.xml"/><Relationship Id="rId2" Type="http://schemas.openxmlformats.org/officeDocument/2006/relationships/package" Target="../embeddings/Hoja_de_c_lculo_de_Microsoft_Excel8.xlsx"/><Relationship Id="rId1" Type="http://schemas.openxmlformats.org/officeDocument/2006/relationships/themeOverride" Target="../theme/themeOverride4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 sz="1800" dirty="0" err="1">
                <a:solidFill>
                  <a:srgbClr val="3D44AC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Título</a:t>
            </a:r>
            <a:r>
              <a:rPr lang="en-US" sz="1800" dirty="0">
                <a:solidFill>
                  <a:srgbClr val="3D44AC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del </a:t>
            </a:r>
            <a:r>
              <a:rPr lang="en-US" sz="1800" dirty="0" err="1">
                <a:solidFill>
                  <a:srgbClr val="3D44AC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gráfico</a:t>
            </a:r>
            <a:endParaRPr lang="en-US" sz="1800" dirty="0">
              <a:solidFill>
                <a:srgbClr val="3D44AC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c:rich>
      </c:tx>
      <c:layout>
        <c:manualLayout>
          <c:xMode val="edge"/>
          <c:yMode val="edge"/>
          <c:x val="0.30142394901423514"/>
          <c:y val="3.8871374822355469E-2"/>
        </c:manualLayout>
      </c:layout>
      <c:overlay val="0"/>
    </c:title>
    <c:autoTitleDeleted val="0"/>
    <c:plotArea>
      <c:layout/>
      <c:doughnutChart>
        <c:varyColors val="1"/>
        <c:ser>
          <c:idx val="0"/>
          <c:order val="0"/>
          <c:tx>
            <c:strRef>
              <c:f>Hoja1!$B$1</c:f>
              <c:strCache>
                <c:ptCount val="1"/>
                <c:pt idx="0">
                  <c:v>Ventas</c:v>
                </c:pt>
              </c:strCache>
            </c:strRef>
          </c:tx>
          <c:dPt>
            <c:idx val="0"/>
            <c:bubble3D val="0"/>
            <c:spPr>
              <a:solidFill>
                <a:srgbClr val="3D44AC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3F49-4F0D-89A3-7FC1CB87F7D2}"/>
              </c:ext>
            </c:extLst>
          </c:dPt>
          <c:dPt>
            <c:idx val="1"/>
            <c:bubble3D val="0"/>
            <c:spPr>
              <a:solidFill>
                <a:srgbClr val="3D44AC">
                  <a:alpha val="85098"/>
                </a:srgbClr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3F49-4F0D-89A3-7FC1CB87F7D2}"/>
              </c:ext>
            </c:extLst>
          </c:dPt>
          <c:dPt>
            <c:idx val="2"/>
            <c:bubble3D val="0"/>
            <c:spPr>
              <a:solidFill>
                <a:srgbClr val="3D44AC">
                  <a:alpha val="65098"/>
                </a:srgbClr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3F49-4F0D-89A3-7FC1CB87F7D2}"/>
              </c:ext>
            </c:extLst>
          </c:dPt>
          <c:dPt>
            <c:idx val="3"/>
            <c:bubble3D val="0"/>
            <c:spPr>
              <a:solidFill>
                <a:srgbClr val="9DA0D2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3F49-4F0D-89A3-7FC1CB87F7D2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600">
                    <a:solidFill>
                      <a:schemeClr val="bg1"/>
                    </a:solidFill>
                    <a:latin typeface="Calibri Light" panose="020F0302020204030204" pitchFamily="34" charset="0"/>
                    <a:cs typeface="Calibri Light" panose="020F0302020204030204" pitchFamily="34" charset="0"/>
                  </a:defRPr>
                </a:pPr>
                <a:endParaRPr lang="es-ES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Hoja1!$A$2:$A$5</c:f>
              <c:strCache>
                <c:ptCount val="4"/>
                <c:pt idx="0">
                  <c:v>1er trim.</c:v>
                </c:pt>
                <c:pt idx="1">
                  <c:v>2do trim.</c:v>
                </c:pt>
                <c:pt idx="2">
                  <c:v>3er trim.</c:v>
                </c:pt>
                <c:pt idx="3">
                  <c:v>4to trim.</c:v>
                </c:pt>
              </c:strCache>
            </c:strRef>
          </c:cat>
          <c:val>
            <c:numRef>
              <c:f>Hoja1!$B$2:$B$5</c:f>
              <c:numCache>
                <c:formatCode>General</c:formatCode>
                <c:ptCount val="4"/>
                <c:pt idx="0">
                  <c:v>8.1999999999999993</c:v>
                </c:pt>
                <c:pt idx="1">
                  <c:v>3.2</c:v>
                </c:pt>
                <c:pt idx="2">
                  <c:v>1.4</c:v>
                </c:pt>
                <c:pt idx="3">
                  <c:v>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8-3F49-4F0D-89A3-7FC1CB87F7D2}"/>
            </c:ext>
          </c:extLst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  <c:holeSize val="50"/>
      </c:doughnutChart>
    </c:plotArea>
    <c:legend>
      <c:legendPos val="r"/>
      <c:legendEntry>
        <c:idx val="0"/>
        <c:txPr>
          <a:bodyPr/>
          <a:lstStyle/>
          <a:p>
            <a:pPr>
              <a:defRPr sz="1500">
                <a:latin typeface="Calibri Light" panose="020F0302020204030204" pitchFamily="34" charset="0"/>
                <a:cs typeface="Calibri Light" panose="020F0302020204030204" pitchFamily="34" charset="0"/>
              </a:defRPr>
            </a:pPr>
            <a:endParaRPr lang="es-ES"/>
          </a:p>
        </c:txPr>
      </c:legendEntry>
      <c:legendEntry>
        <c:idx val="1"/>
        <c:txPr>
          <a:bodyPr/>
          <a:lstStyle/>
          <a:p>
            <a:pPr>
              <a:defRPr sz="1500">
                <a:latin typeface="Calibri Light" panose="020F0302020204030204" pitchFamily="34" charset="0"/>
                <a:cs typeface="Calibri Light" panose="020F0302020204030204" pitchFamily="34" charset="0"/>
              </a:defRPr>
            </a:pPr>
            <a:endParaRPr lang="es-ES"/>
          </a:p>
        </c:txPr>
      </c:legendEntry>
      <c:legendEntry>
        <c:idx val="2"/>
        <c:txPr>
          <a:bodyPr/>
          <a:lstStyle/>
          <a:p>
            <a:pPr>
              <a:defRPr sz="1500">
                <a:latin typeface="Calibri Light" panose="020F0302020204030204" pitchFamily="34" charset="0"/>
                <a:cs typeface="Calibri Light" panose="020F0302020204030204" pitchFamily="34" charset="0"/>
              </a:defRPr>
            </a:pPr>
            <a:endParaRPr lang="es-ES"/>
          </a:p>
        </c:txPr>
      </c:legendEntry>
      <c:legendEntry>
        <c:idx val="3"/>
        <c:txPr>
          <a:bodyPr/>
          <a:lstStyle/>
          <a:p>
            <a:pPr>
              <a:defRPr sz="1500">
                <a:latin typeface="Calibri Light" panose="020F0302020204030204" pitchFamily="34" charset="0"/>
                <a:cs typeface="Calibri Light" panose="020F0302020204030204" pitchFamily="34" charset="0"/>
              </a:defRPr>
            </a:pPr>
            <a:endParaRPr lang="es-ES"/>
          </a:p>
        </c:txPr>
      </c:legendEntry>
      <c:layout>
        <c:manualLayout>
          <c:xMode val="edge"/>
          <c:yMode val="edge"/>
          <c:x val="0.74745169801116818"/>
          <c:y val="0.35591448010732424"/>
          <c:w val="0.2052081050517488"/>
          <c:h val="0.35869679736465654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es-ES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 sz="1800" dirty="0" err="1">
                <a:solidFill>
                  <a:srgbClr val="3D44AC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Título</a:t>
            </a:r>
            <a:r>
              <a:rPr lang="en-US" sz="1800" dirty="0">
                <a:solidFill>
                  <a:srgbClr val="3D44AC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del </a:t>
            </a:r>
            <a:r>
              <a:rPr lang="en-US" sz="1800" dirty="0" err="1">
                <a:solidFill>
                  <a:srgbClr val="3D44AC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gráfico</a:t>
            </a:r>
            <a:endParaRPr lang="en-US" sz="1800" dirty="0">
              <a:solidFill>
                <a:srgbClr val="3D44AC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c:rich>
      </c:tx>
      <c:layout>
        <c:manualLayout>
          <c:xMode val="edge"/>
          <c:yMode val="edge"/>
          <c:x val="0.27332133483314586"/>
          <c:y val="3.7193555850370617E-2"/>
        </c:manualLayout>
      </c:layout>
      <c:overlay val="0"/>
    </c:title>
    <c:autoTitleDeleted val="0"/>
    <c:plotArea>
      <c:layout/>
      <c:doughnutChart>
        <c:varyColors val="1"/>
        <c:ser>
          <c:idx val="0"/>
          <c:order val="0"/>
          <c:tx>
            <c:strRef>
              <c:f>Hoja1!$B$1</c:f>
              <c:strCache>
                <c:ptCount val="1"/>
                <c:pt idx="0">
                  <c:v>Ventas</c:v>
                </c:pt>
              </c:strCache>
            </c:strRef>
          </c:tx>
          <c:dPt>
            <c:idx val="0"/>
            <c:bubble3D val="0"/>
            <c:spPr>
              <a:solidFill>
                <a:srgbClr val="3D44AC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3F49-4F0D-89A3-7FC1CB87F7D2}"/>
              </c:ext>
            </c:extLst>
          </c:dPt>
          <c:dPt>
            <c:idx val="1"/>
            <c:bubble3D val="0"/>
            <c:spPr>
              <a:solidFill>
                <a:srgbClr val="F090C6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3F49-4F0D-89A3-7FC1CB87F7D2}"/>
              </c:ext>
            </c:extLst>
          </c:dPt>
          <c:dPt>
            <c:idx val="2"/>
            <c:bubble3D val="0"/>
            <c:spPr>
              <a:solidFill>
                <a:srgbClr val="78DDCA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3F49-4F0D-89A3-7FC1CB87F7D2}"/>
              </c:ext>
            </c:extLst>
          </c:dPt>
          <c:dPt>
            <c:idx val="3"/>
            <c:bubble3D val="0"/>
            <c:spPr>
              <a:solidFill>
                <a:srgbClr val="2E9BED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3F49-4F0D-89A3-7FC1CB87F7D2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>
                    <a:solidFill>
                      <a:schemeClr val="bg1"/>
                    </a:solidFill>
                    <a:latin typeface="Calibri Light" panose="020F0302020204030204" pitchFamily="34" charset="0"/>
                    <a:cs typeface="Calibri Light" panose="020F0302020204030204" pitchFamily="34" charset="0"/>
                  </a:defRPr>
                </a:pPr>
                <a:endParaRPr lang="es-ES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Hoja1!$A$2:$A$5</c:f>
              <c:strCache>
                <c:ptCount val="4"/>
                <c:pt idx="0">
                  <c:v>1er trim.</c:v>
                </c:pt>
                <c:pt idx="1">
                  <c:v>2do trim.</c:v>
                </c:pt>
                <c:pt idx="2">
                  <c:v>3er trim.</c:v>
                </c:pt>
                <c:pt idx="3">
                  <c:v>4to trim.</c:v>
                </c:pt>
              </c:strCache>
            </c:strRef>
          </c:cat>
          <c:val>
            <c:numRef>
              <c:f>Hoja1!$B$2:$B$5</c:f>
              <c:numCache>
                <c:formatCode>General</c:formatCode>
                <c:ptCount val="4"/>
                <c:pt idx="0">
                  <c:v>8.1999999999999993</c:v>
                </c:pt>
                <c:pt idx="1">
                  <c:v>3.2</c:v>
                </c:pt>
                <c:pt idx="2">
                  <c:v>1.4</c:v>
                </c:pt>
                <c:pt idx="3">
                  <c:v>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8-3F49-4F0D-89A3-7FC1CB87F7D2}"/>
            </c:ext>
          </c:extLst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  <c:holeSize val="50"/>
      </c:doughnutChart>
    </c:plotArea>
    <c:legend>
      <c:legendPos val="r"/>
      <c:legendEntry>
        <c:idx val="0"/>
        <c:txPr>
          <a:bodyPr/>
          <a:lstStyle/>
          <a:p>
            <a:pPr>
              <a:defRPr sz="1500">
                <a:latin typeface="Calibri Light" panose="020F0302020204030204" pitchFamily="34" charset="0"/>
                <a:cs typeface="Calibri Light" panose="020F0302020204030204" pitchFamily="34" charset="0"/>
              </a:defRPr>
            </a:pPr>
            <a:endParaRPr lang="es-ES"/>
          </a:p>
        </c:txPr>
      </c:legendEntry>
      <c:legendEntry>
        <c:idx val="1"/>
        <c:txPr>
          <a:bodyPr/>
          <a:lstStyle/>
          <a:p>
            <a:pPr>
              <a:defRPr sz="1500">
                <a:latin typeface="Calibri Light" panose="020F0302020204030204" pitchFamily="34" charset="0"/>
                <a:cs typeface="Calibri Light" panose="020F0302020204030204" pitchFamily="34" charset="0"/>
              </a:defRPr>
            </a:pPr>
            <a:endParaRPr lang="es-ES"/>
          </a:p>
        </c:txPr>
      </c:legendEntry>
      <c:legendEntry>
        <c:idx val="2"/>
        <c:txPr>
          <a:bodyPr/>
          <a:lstStyle/>
          <a:p>
            <a:pPr>
              <a:defRPr sz="1500">
                <a:latin typeface="Calibri Light" panose="020F0302020204030204" pitchFamily="34" charset="0"/>
                <a:cs typeface="Calibri Light" panose="020F0302020204030204" pitchFamily="34" charset="0"/>
              </a:defRPr>
            </a:pPr>
            <a:endParaRPr lang="es-ES"/>
          </a:p>
        </c:txPr>
      </c:legendEntry>
      <c:legendEntry>
        <c:idx val="3"/>
        <c:txPr>
          <a:bodyPr/>
          <a:lstStyle/>
          <a:p>
            <a:pPr>
              <a:defRPr sz="1500">
                <a:latin typeface="Calibri Light" panose="020F0302020204030204" pitchFamily="34" charset="0"/>
                <a:cs typeface="Calibri Light" panose="020F0302020204030204" pitchFamily="34" charset="0"/>
              </a:defRPr>
            </a:pPr>
            <a:endParaRPr lang="es-ES"/>
          </a:p>
        </c:txPr>
      </c:legendEntry>
      <c:layout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es-ES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title>
      <c:tx>
        <c:rich>
          <a:bodyPr/>
          <a:lstStyle/>
          <a:p>
            <a:pPr>
              <a:defRPr sz="1500">
                <a:solidFill>
                  <a:srgbClr val="51B7CE"/>
                </a:solidFill>
              </a:defRPr>
            </a:pPr>
            <a:r>
              <a:rPr lang="es-ES" sz="1800" dirty="0">
                <a:solidFill>
                  <a:srgbClr val="3D44AC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Valor 1</a:t>
            </a:r>
          </a:p>
        </c:rich>
      </c:tx>
      <c:layout/>
      <c:overlay val="0"/>
    </c:title>
    <c:autoTitleDeleted val="0"/>
    <c:plotArea>
      <c:layout/>
      <c:doughnutChart>
        <c:varyColors val="1"/>
        <c:ser>
          <c:idx val="0"/>
          <c:order val="0"/>
          <c:tx>
            <c:strRef>
              <c:f>Hoja1!$B$1</c:f>
              <c:strCache>
                <c:ptCount val="1"/>
                <c:pt idx="0">
                  <c:v>Ventas</c:v>
                </c:pt>
              </c:strCache>
            </c:strRef>
          </c:tx>
          <c:dPt>
            <c:idx val="0"/>
            <c:bubble3D val="0"/>
            <c:spPr>
              <a:solidFill>
                <a:srgbClr val="9DA0D2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FE0D-4B70-A39C-8895F8EB1B02}"/>
              </c:ext>
            </c:extLst>
          </c:dPt>
          <c:dPt>
            <c:idx val="1"/>
            <c:bubble3D val="0"/>
            <c:spPr>
              <a:solidFill>
                <a:srgbClr val="3D44AC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FE0D-4B70-A39C-8895F8EB1B02}"/>
              </c:ext>
            </c:extLst>
          </c:dPt>
          <c:cat>
            <c:strRef>
              <c:f>Hoja1!$A$2:$A$3</c:f>
              <c:strCache>
                <c:ptCount val="2"/>
                <c:pt idx="0">
                  <c:v>Gris</c:v>
                </c:pt>
                <c:pt idx="1">
                  <c:v>Color</c:v>
                </c:pt>
              </c:strCache>
            </c:strRef>
          </c:cat>
          <c:val>
            <c:numRef>
              <c:f>Hoja1!$B$2:$B$3</c:f>
              <c:numCache>
                <c:formatCode>General</c:formatCode>
                <c:ptCount val="2"/>
                <c:pt idx="0">
                  <c:v>20</c:v>
                </c:pt>
                <c:pt idx="1">
                  <c:v>80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FE0D-4B70-A39C-8895F8EB1B0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70"/>
      </c:doughnutChart>
    </c:plotArea>
    <c:plotVisOnly val="1"/>
    <c:dispBlanksAs val="gap"/>
    <c:showDLblsOverMax val="0"/>
  </c:chart>
  <c:txPr>
    <a:bodyPr/>
    <a:lstStyle/>
    <a:p>
      <a:pPr>
        <a:defRPr sz="1800"/>
      </a:pPr>
      <a:endParaRPr lang="es-ES"/>
    </a:p>
  </c:txPr>
  <c:externalData r:id="rId1">
    <c:autoUpdate val="0"/>
  </c:externalData>
  <c:userShapes r:id="rId2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 sz="1500">
                <a:solidFill>
                  <a:srgbClr val="51B7CE"/>
                </a:solidFill>
              </a:defRPr>
            </a:pPr>
            <a:r>
              <a:rPr lang="es-ES" sz="1800" dirty="0">
                <a:solidFill>
                  <a:srgbClr val="3D44AC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Valor</a:t>
            </a:r>
            <a:r>
              <a:rPr lang="es-ES" sz="1800" baseline="0" dirty="0">
                <a:solidFill>
                  <a:srgbClr val="3D44AC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2</a:t>
            </a:r>
            <a:endParaRPr lang="es-ES" sz="1800" dirty="0">
              <a:solidFill>
                <a:srgbClr val="3D44AC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c:rich>
      </c:tx>
      <c:layout/>
      <c:overlay val="0"/>
    </c:title>
    <c:autoTitleDeleted val="0"/>
    <c:plotArea>
      <c:layout/>
      <c:doughnutChart>
        <c:varyColors val="1"/>
        <c:ser>
          <c:idx val="0"/>
          <c:order val="0"/>
          <c:tx>
            <c:strRef>
              <c:f>Hoja1!$B$1</c:f>
              <c:strCache>
                <c:ptCount val="1"/>
                <c:pt idx="0">
                  <c:v>Ventas</c:v>
                </c:pt>
              </c:strCache>
            </c:strRef>
          </c:tx>
          <c:dPt>
            <c:idx val="0"/>
            <c:bubble3D val="0"/>
            <c:spPr>
              <a:solidFill>
                <a:srgbClr val="9DA0D2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3A5C-4147-8841-06017F2DA213}"/>
              </c:ext>
            </c:extLst>
          </c:dPt>
          <c:dPt>
            <c:idx val="1"/>
            <c:bubble3D val="0"/>
            <c:spPr>
              <a:solidFill>
                <a:srgbClr val="3D44AC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3A5C-4147-8841-06017F2DA213}"/>
              </c:ext>
            </c:extLst>
          </c:dPt>
          <c:cat>
            <c:strRef>
              <c:f>Hoja1!$A$2:$A$3</c:f>
              <c:strCache>
                <c:ptCount val="2"/>
                <c:pt idx="0">
                  <c:v>Gris</c:v>
                </c:pt>
                <c:pt idx="1">
                  <c:v>Color</c:v>
                </c:pt>
              </c:strCache>
            </c:strRef>
          </c:cat>
          <c:val>
            <c:numRef>
              <c:f>Hoja1!$B$2:$B$3</c:f>
              <c:numCache>
                <c:formatCode>General</c:formatCode>
                <c:ptCount val="2"/>
                <c:pt idx="0">
                  <c:v>70</c:v>
                </c:pt>
                <c:pt idx="1">
                  <c:v>40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3A5C-4147-8841-06017F2DA21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70"/>
      </c:doughnutChart>
    </c:plotArea>
    <c:plotVisOnly val="1"/>
    <c:dispBlanksAs val="gap"/>
    <c:showDLblsOverMax val="0"/>
  </c:chart>
  <c:txPr>
    <a:bodyPr/>
    <a:lstStyle/>
    <a:p>
      <a:pPr>
        <a:defRPr sz="1800"/>
      </a:pPr>
      <a:endParaRPr lang="es-ES"/>
    </a:p>
  </c:txPr>
  <c:externalData r:id="rId2">
    <c:autoUpdate val="0"/>
  </c:externalData>
  <c:userShapes r:id="rId3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 sz="1500">
                <a:solidFill>
                  <a:srgbClr val="51B7CE"/>
                </a:solidFill>
              </a:defRPr>
            </a:pPr>
            <a:r>
              <a:rPr lang="es-ES" sz="1800" dirty="0">
                <a:solidFill>
                  <a:srgbClr val="3D44AC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Valor</a:t>
            </a:r>
            <a:r>
              <a:rPr lang="es-ES" sz="1800" baseline="0" dirty="0">
                <a:solidFill>
                  <a:srgbClr val="3D44AC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3</a:t>
            </a:r>
            <a:endParaRPr lang="es-ES" sz="1800" dirty="0">
              <a:solidFill>
                <a:srgbClr val="3D44AC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c:rich>
      </c:tx>
      <c:layout/>
      <c:overlay val="0"/>
    </c:title>
    <c:autoTitleDeleted val="0"/>
    <c:plotArea>
      <c:layout/>
      <c:doughnutChart>
        <c:varyColors val="1"/>
        <c:ser>
          <c:idx val="0"/>
          <c:order val="0"/>
          <c:tx>
            <c:strRef>
              <c:f>Hoja1!$B$1</c:f>
              <c:strCache>
                <c:ptCount val="1"/>
                <c:pt idx="0">
                  <c:v>Ventas</c:v>
                </c:pt>
              </c:strCache>
            </c:strRef>
          </c:tx>
          <c:dPt>
            <c:idx val="0"/>
            <c:bubble3D val="0"/>
            <c:spPr>
              <a:solidFill>
                <a:srgbClr val="9DA0D2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3342-497B-99F4-26C3C5B89D76}"/>
              </c:ext>
            </c:extLst>
          </c:dPt>
          <c:dPt>
            <c:idx val="1"/>
            <c:bubble3D val="0"/>
            <c:spPr>
              <a:solidFill>
                <a:srgbClr val="3D44AC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3342-497B-99F4-26C3C5B89D76}"/>
              </c:ext>
            </c:extLst>
          </c:dPt>
          <c:cat>
            <c:strRef>
              <c:f>Hoja1!$A$2:$A$3</c:f>
              <c:strCache>
                <c:ptCount val="2"/>
                <c:pt idx="0">
                  <c:v>Gris</c:v>
                </c:pt>
                <c:pt idx="1">
                  <c:v>Color</c:v>
                </c:pt>
              </c:strCache>
            </c:strRef>
          </c:cat>
          <c:val>
            <c:numRef>
              <c:f>Hoja1!$B$2:$B$3</c:f>
              <c:numCache>
                <c:formatCode>General</c:formatCode>
                <c:ptCount val="2"/>
                <c:pt idx="0">
                  <c:v>50</c:v>
                </c:pt>
                <c:pt idx="1">
                  <c:v>50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3342-497B-99F4-26C3C5B89D7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70"/>
      </c:doughnutChart>
    </c:plotArea>
    <c:plotVisOnly val="1"/>
    <c:dispBlanksAs val="gap"/>
    <c:showDLblsOverMax val="0"/>
  </c:chart>
  <c:txPr>
    <a:bodyPr/>
    <a:lstStyle/>
    <a:p>
      <a:pPr>
        <a:defRPr sz="1800"/>
      </a:pPr>
      <a:endParaRPr lang="es-ES"/>
    </a:p>
  </c:txPr>
  <c:externalData r:id="rId2">
    <c:autoUpdate val="0"/>
  </c:externalData>
  <c:userShapes r:id="rId3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title>
      <c:tx>
        <c:rich>
          <a:bodyPr/>
          <a:lstStyle/>
          <a:p>
            <a:pPr>
              <a:defRPr sz="1800">
                <a:solidFill>
                  <a:srgbClr val="51B7CE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pPr>
            <a:r>
              <a:rPr lang="es-ES" sz="1800" dirty="0">
                <a:solidFill>
                  <a:srgbClr val="3D44AC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Valor 1</a:t>
            </a:r>
          </a:p>
        </c:rich>
      </c:tx>
      <c:layout/>
      <c:overlay val="0"/>
    </c:title>
    <c:autoTitleDeleted val="0"/>
    <c:plotArea>
      <c:layout/>
      <c:doughnutChart>
        <c:varyColors val="1"/>
        <c:ser>
          <c:idx val="0"/>
          <c:order val="0"/>
          <c:tx>
            <c:strRef>
              <c:f>Hoja1!$B$1</c:f>
              <c:strCache>
                <c:ptCount val="1"/>
                <c:pt idx="0">
                  <c:v>Ventas</c:v>
                </c:pt>
              </c:strCache>
            </c:strRef>
          </c:tx>
          <c:dPt>
            <c:idx val="0"/>
            <c:bubble3D val="0"/>
            <c:spPr>
              <a:solidFill>
                <a:srgbClr val="F090C6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FE0D-4B70-A39C-8895F8EB1B02}"/>
              </c:ext>
            </c:extLst>
          </c:dPt>
          <c:dPt>
            <c:idx val="1"/>
            <c:bubble3D val="0"/>
            <c:spPr>
              <a:solidFill>
                <a:srgbClr val="3D44AC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FE0D-4B70-A39C-8895F8EB1B02}"/>
              </c:ext>
            </c:extLst>
          </c:dPt>
          <c:cat>
            <c:strRef>
              <c:f>Hoja1!$A$2:$A$3</c:f>
              <c:strCache>
                <c:ptCount val="2"/>
                <c:pt idx="0">
                  <c:v>Gris</c:v>
                </c:pt>
                <c:pt idx="1">
                  <c:v>Color</c:v>
                </c:pt>
              </c:strCache>
            </c:strRef>
          </c:cat>
          <c:val>
            <c:numRef>
              <c:f>Hoja1!$B$2:$B$3</c:f>
              <c:numCache>
                <c:formatCode>General</c:formatCode>
                <c:ptCount val="2"/>
                <c:pt idx="0">
                  <c:v>20</c:v>
                </c:pt>
                <c:pt idx="1">
                  <c:v>80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FE0D-4B70-A39C-8895F8EB1B0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70"/>
      </c:doughnutChart>
    </c:plotArea>
    <c:plotVisOnly val="1"/>
    <c:dispBlanksAs val="gap"/>
    <c:showDLblsOverMax val="0"/>
  </c:chart>
  <c:txPr>
    <a:bodyPr/>
    <a:lstStyle/>
    <a:p>
      <a:pPr>
        <a:defRPr sz="1800"/>
      </a:pPr>
      <a:endParaRPr lang="es-ES"/>
    </a:p>
  </c:txPr>
  <c:externalData r:id="rId1">
    <c:autoUpdate val="0"/>
  </c:externalData>
  <c:userShapes r:id="rId2"/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 sz="1800">
                <a:solidFill>
                  <a:srgbClr val="51B7CE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pPr>
            <a:r>
              <a:rPr lang="es-ES" sz="1800" dirty="0">
                <a:solidFill>
                  <a:srgbClr val="3D44AC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Valor</a:t>
            </a:r>
            <a:r>
              <a:rPr lang="es-ES" sz="1800" baseline="0" dirty="0">
                <a:solidFill>
                  <a:srgbClr val="3D44AC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2</a:t>
            </a:r>
            <a:endParaRPr lang="es-ES" sz="1800" dirty="0">
              <a:solidFill>
                <a:srgbClr val="3D44AC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c:rich>
      </c:tx>
      <c:layout/>
      <c:overlay val="0"/>
    </c:title>
    <c:autoTitleDeleted val="0"/>
    <c:plotArea>
      <c:layout/>
      <c:doughnutChart>
        <c:varyColors val="1"/>
        <c:ser>
          <c:idx val="0"/>
          <c:order val="0"/>
          <c:tx>
            <c:strRef>
              <c:f>Hoja1!$B$1</c:f>
              <c:strCache>
                <c:ptCount val="1"/>
                <c:pt idx="0">
                  <c:v>Ventas</c:v>
                </c:pt>
              </c:strCache>
            </c:strRef>
          </c:tx>
          <c:dPt>
            <c:idx val="0"/>
            <c:bubble3D val="0"/>
            <c:spPr>
              <a:solidFill>
                <a:srgbClr val="78DDCA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3A5C-4147-8841-06017F2DA213}"/>
              </c:ext>
            </c:extLst>
          </c:dPt>
          <c:dPt>
            <c:idx val="1"/>
            <c:bubble3D val="0"/>
            <c:spPr>
              <a:solidFill>
                <a:srgbClr val="3D44AC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3A5C-4147-8841-06017F2DA213}"/>
              </c:ext>
            </c:extLst>
          </c:dPt>
          <c:cat>
            <c:strRef>
              <c:f>Hoja1!$A$2:$A$3</c:f>
              <c:strCache>
                <c:ptCount val="2"/>
                <c:pt idx="0">
                  <c:v>Gris</c:v>
                </c:pt>
                <c:pt idx="1">
                  <c:v>Color</c:v>
                </c:pt>
              </c:strCache>
            </c:strRef>
          </c:cat>
          <c:val>
            <c:numRef>
              <c:f>Hoja1!$B$2:$B$3</c:f>
              <c:numCache>
                <c:formatCode>General</c:formatCode>
                <c:ptCount val="2"/>
                <c:pt idx="0">
                  <c:v>70</c:v>
                </c:pt>
                <c:pt idx="1">
                  <c:v>40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3A5C-4147-8841-06017F2DA21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70"/>
      </c:doughnutChart>
    </c:plotArea>
    <c:plotVisOnly val="1"/>
    <c:dispBlanksAs val="gap"/>
    <c:showDLblsOverMax val="0"/>
  </c:chart>
  <c:txPr>
    <a:bodyPr/>
    <a:lstStyle/>
    <a:p>
      <a:pPr>
        <a:defRPr sz="1800"/>
      </a:pPr>
      <a:endParaRPr lang="es-ES"/>
    </a:p>
  </c:txPr>
  <c:externalData r:id="rId2">
    <c:autoUpdate val="0"/>
  </c:externalData>
  <c:userShapes r:id="rId3"/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 sz="1500">
                <a:solidFill>
                  <a:srgbClr val="51B7CE"/>
                </a:solidFill>
              </a:defRPr>
            </a:pPr>
            <a:r>
              <a:rPr lang="es-ES" sz="1800" dirty="0">
                <a:solidFill>
                  <a:srgbClr val="3D44AC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Valor</a:t>
            </a:r>
            <a:r>
              <a:rPr lang="es-ES" sz="1800" baseline="0" dirty="0">
                <a:solidFill>
                  <a:srgbClr val="3D44AC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3</a:t>
            </a:r>
            <a:endParaRPr lang="es-ES" sz="1800" dirty="0">
              <a:solidFill>
                <a:srgbClr val="3D44AC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c:rich>
      </c:tx>
      <c:layout/>
      <c:overlay val="0"/>
    </c:title>
    <c:autoTitleDeleted val="0"/>
    <c:plotArea>
      <c:layout/>
      <c:doughnutChart>
        <c:varyColors val="1"/>
        <c:ser>
          <c:idx val="0"/>
          <c:order val="0"/>
          <c:tx>
            <c:strRef>
              <c:f>Hoja1!$B$1</c:f>
              <c:strCache>
                <c:ptCount val="1"/>
                <c:pt idx="0">
                  <c:v>Ventas</c:v>
                </c:pt>
              </c:strCache>
            </c:strRef>
          </c:tx>
          <c:dPt>
            <c:idx val="0"/>
            <c:bubble3D val="0"/>
            <c:spPr>
              <a:solidFill>
                <a:srgbClr val="2E9BED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3342-497B-99F4-26C3C5B89D76}"/>
              </c:ext>
            </c:extLst>
          </c:dPt>
          <c:dPt>
            <c:idx val="1"/>
            <c:bubble3D val="0"/>
            <c:spPr>
              <a:solidFill>
                <a:srgbClr val="3D44AC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3342-497B-99F4-26C3C5B89D76}"/>
              </c:ext>
            </c:extLst>
          </c:dPt>
          <c:cat>
            <c:strRef>
              <c:f>Hoja1!$A$2:$A$3</c:f>
              <c:strCache>
                <c:ptCount val="2"/>
                <c:pt idx="0">
                  <c:v>Gris</c:v>
                </c:pt>
                <c:pt idx="1">
                  <c:v>Color</c:v>
                </c:pt>
              </c:strCache>
            </c:strRef>
          </c:cat>
          <c:val>
            <c:numRef>
              <c:f>Hoja1!$B$2:$B$3</c:f>
              <c:numCache>
                <c:formatCode>General</c:formatCode>
                <c:ptCount val="2"/>
                <c:pt idx="0">
                  <c:v>50</c:v>
                </c:pt>
                <c:pt idx="1">
                  <c:v>50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3342-497B-99F4-26C3C5B89D7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70"/>
      </c:doughnutChart>
    </c:plotArea>
    <c:plotVisOnly val="1"/>
    <c:dispBlanksAs val="gap"/>
    <c:showDLblsOverMax val="0"/>
  </c:chart>
  <c:txPr>
    <a:bodyPr/>
    <a:lstStyle/>
    <a:p>
      <a:pPr>
        <a:defRPr sz="1800"/>
      </a:pPr>
      <a:endParaRPr lang="es-ES"/>
    </a:p>
  </c:txPr>
  <c:externalData r:id="rId2">
    <c:autoUpdate val="0"/>
  </c:externalData>
  <c:userShapes r:id="rId3"/>
</c:chartSpace>
</file>

<file path=ppt/comments/modernComment_114_154A55C7.xml><?xml version="1.0" encoding="utf-8"?>
<p188:cmLst xmlns:a="http://schemas.openxmlformats.org/drawingml/2006/main" xmlns:r="http://schemas.openxmlformats.org/officeDocument/2006/relationships" xmlns:p188="http://schemas.microsoft.com/office/powerpoint/2018/8/main">
  <p188:cm id="{0AC860CE-054A-4706-A9EF-F17B1495C337}" authorId="{7AE305A7-8C9A-8D67-A5C1-86C2C0B7BFD7}" created="2025-02-07T09:25:44.776">
    <pc:sldMkLst xmlns:pc="http://schemas.microsoft.com/office/powerpoint/2013/main/command">
      <pc:docMk/>
      <pc:sldMk cId="357193159" sldId="276"/>
    </pc:sldMkLst>
    <p188:txBody>
      <a:bodyPr/>
      <a:lstStyle/>
      <a:p>
        <a:r>
          <a:rPr lang="es-ES"/>
          <a:t>Actualizar imagen</a:t>
        </a:r>
      </a:p>
    </p188:txBody>
  </p188:cm>
</p188:cmLst>
</file>

<file path=ppt/comments/modernComment_146_8DE43656.xml><?xml version="1.0" encoding="utf-8"?>
<p188:cmLst xmlns:a="http://schemas.openxmlformats.org/drawingml/2006/main" xmlns:r="http://schemas.openxmlformats.org/officeDocument/2006/relationships" xmlns:p188="http://schemas.microsoft.com/office/powerpoint/2018/8/main">
  <p188:cm id="{4EDEDAA1-8180-49ED-B491-35D6398F9568}" authorId="{7AE305A7-8C9A-8D67-A5C1-86C2C0B7BFD7}" created="2025-02-07T09:25:20.575">
    <pc:sldMkLst xmlns:pc="http://schemas.microsoft.com/office/powerpoint/2013/main/command">
      <pc:docMk/>
      <pc:sldMk cId="2380543574" sldId="326"/>
    </pc:sldMkLst>
    <p188:txBody>
      <a:bodyPr/>
      <a:lstStyle/>
      <a:p>
        <a:r>
          <a:rPr lang="es-ES"/>
          <a:t>Añadir posibilidad gráficas con colores corporativos</a:t>
        </a:r>
      </a:p>
    </p188:txBody>
  </p188:cm>
</p188:cmLst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0.29011</cdr:x>
      <cdr:y>0.44226</cdr:y>
    </cdr:from>
    <cdr:to>
      <cdr:x>0.71273</cdr:x>
      <cdr:y>0.72928</cdr:y>
    </cdr:to>
    <cdr:sp macro="" textlink="">
      <cdr:nvSpPr>
        <cdr:cNvPr id="2" name="CuadroTexto 1"/>
        <cdr:cNvSpPr txBox="1"/>
      </cdr:nvSpPr>
      <cdr:spPr>
        <a:xfrm xmlns:a="http://schemas.openxmlformats.org/drawingml/2006/main">
          <a:off x="627283" y="1050003"/>
          <a:ext cx="913819" cy="68144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es-ES" sz="1100" dirty="0"/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0.29011</cdr:x>
      <cdr:y>0.44226</cdr:y>
    </cdr:from>
    <cdr:to>
      <cdr:x>0.71273</cdr:x>
      <cdr:y>0.72928</cdr:y>
    </cdr:to>
    <cdr:sp macro="" textlink="">
      <cdr:nvSpPr>
        <cdr:cNvPr id="2" name="CuadroTexto 1"/>
        <cdr:cNvSpPr txBox="1"/>
      </cdr:nvSpPr>
      <cdr:spPr>
        <a:xfrm xmlns:a="http://schemas.openxmlformats.org/drawingml/2006/main">
          <a:off x="627283" y="1050003"/>
          <a:ext cx="913819" cy="68144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es-ES" sz="1100" dirty="0"/>
        </a:p>
      </cdr:txBody>
    </cdr: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0.29011</cdr:x>
      <cdr:y>0.44226</cdr:y>
    </cdr:from>
    <cdr:to>
      <cdr:x>0.71273</cdr:x>
      <cdr:y>0.72928</cdr:y>
    </cdr:to>
    <cdr:sp macro="" textlink="">
      <cdr:nvSpPr>
        <cdr:cNvPr id="2" name="CuadroTexto 1"/>
        <cdr:cNvSpPr txBox="1"/>
      </cdr:nvSpPr>
      <cdr:spPr>
        <a:xfrm xmlns:a="http://schemas.openxmlformats.org/drawingml/2006/main">
          <a:off x="627283" y="1050003"/>
          <a:ext cx="913819" cy="68144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es-ES" sz="1100" dirty="0"/>
        </a:p>
      </cdr:txBody>
    </cdr:sp>
  </cdr:relSizeAnchor>
</c:userShapes>
</file>

<file path=ppt/drawings/drawing4.xml><?xml version="1.0" encoding="utf-8"?>
<c:userShapes xmlns:c="http://schemas.openxmlformats.org/drawingml/2006/chart">
  <cdr:relSizeAnchor xmlns:cdr="http://schemas.openxmlformats.org/drawingml/2006/chartDrawing">
    <cdr:from>
      <cdr:x>0.29011</cdr:x>
      <cdr:y>0.44226</cdr:y>
    </cdr:from>
    <cdr:to>
      <cdr:x>0.71273</cdr:x>
      <cdr:y>0.72928</cdr:y>
    </cdr:to>
    <cdr:sp macro="" textlink="">
      <cdr:nvSpPr>
        <cdr:cNvPr id="2" name="CuadroTexto 1"/>
        <cdr:cNvSpPr txBox="1"/>
      </cdr:nvSpPr>
      <cdr:spPr>
        <a:xfrm xmlns:a="http://schemas.openxmlformats.org/drawingml/2006/main">
          <a:off x="627283" y="1050003"/>
          <a:ext cx="913819" cy="68144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es-ES" sz="1100" dirty="0"/>
        </a:p>
      </cdr:txBody>
    </cdr:sp>
  </cdr:relSizeAnchor>
</c:userShapes>
</file>

<file path=ppt/drawings/drawing5.xml><?xml version="1.0" encoding="utf-8"?>
<c:userShapes xmlns:c="http://schemas.openxmlformats.org/drawingml/2006/chart">
  <cdr:relSizeAnchor xmlns:cdr="http://schemas.openxmlformats.org/drawingml/2006/chartDrawing">
    <cdr:from>
      <cdr:x>0.29011</cdr:x>
      <cdr:y>0.44226</cdr:y>
    </cdr:from>
    <cdr:to>
      <cdr:x>0.71273</cdr:x>
      <cdr:y>0.72928</cdr:y>
    </cdr:to>
    <cdr:sp macro="" textlink="">
      <cdr:nvSpPr>
        <cdr:cNvPr id="2" name="CuadroTexto 1"/>
        <cdr:cNvSpPr txBox="1"/>
      </cdr:nvSpPr>
      <cdr:spPr>
        <a:xfrm xmlns:a="http://schemas.openxmlformats.org/drawingml/2006/main">
          <a:off x="627283" y="1050003"/>
          <a:ext cx="913819" cy="68144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es-ES" sz="1100" dirty="0"/>
        </a:p>
      </cdr:txBody>
    </cdr:sp>
  </cdr:relSizeAnchor>
</c:userShapes>
</file>

<file path=ppt/drawings/drawing6.xml><?xml version="1.0" encoding="utf-8"?>
<c:userShapes xmlns:c="http://schemas.openxmlformats.org/drawingml/2006/chart">
  <cdr:relSizeAnchor xmlns:cdr="http://schemas.openxmlformats.org/drawingml/2006/chartDrawing">
    <cdr:from>
      <cdr:x>0.29011</cdr:x>
      <cdr:y>0.44226</cdr:y>
    </cdr:from>
    <cdr:to>
      <cdr:x>0.71273</cdr:x>
      <cdr:y>0.72928</cdr:y>
    </cdr:to>
    <cdr:sp macro="" textlink="">
      <cdr:nvSpPr>
        <cdr:cNvPr id="2" name="CuadroTexto 1"/>
        <cdr:cNvSpPr txBox="1"/>
      </cdr:nvSpPr>
      <cdr:spPr>
        <a:xfrm xmlns:a="http://schemas.openxmlformats.org/drawingml/2006/main">
          <a:off x="627283" y="1050003"/>
          <a:ext cx="913819" cy="68144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es-ES" sz="1100" dirty="0"/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633913" cy="3794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6057900" y="0"/>
            <a:ext cx="4632325" cy="3794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EE8BE68-4BC0-4D18-9173-5A36C67BB5FA}" type="datetimeFigureOut">
              <a:rPr lang="es-ES" smtClean="0"/>
              <a:t>28/03/2025</a:t>
            </a:fld>
            <a:endParaRPr lang="es-ES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3079750" y="946150"/>
            <a:ext cx="4533900" cy="25511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1069975" y="3640138"/>
            <a:ext cx="8553450" cy="29781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7183438"/>
            <a:ext cx="4633913" cy="3794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6057900" y="7183438"/>
            <a:ext cx="4632325" cy="3794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5524350-57E6-473C-890C-966AF76F271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79688060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  <p:sp>
        <p:nvSpPr>
          <p:cNvPr id="7" name="Rectángulo 6"/>
          <p:cNvSpPr/>
          <p:nvPr userDrawn="1"/>
        </p:nvSpPr>
        <p:spPr>
          <a:xfrm>
            <a:off x="0" y="4543426"/>
            <a:ext cx="13444538" cy="3019425"/>
          </a:xfrm>
          <a:prstGeom prst="rect">
            <a:avLst/>
          </a:prstGeom>
          <a:solidFill>
            <a:srgbClr val="3D44A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sz="1800"/>
          </a:p>
        </p:txBody>
      </p:sp>
      <p:grpSp>
        <p:nvGrpSpPr>
          <p:cNvPr id="8" name="Grupo 7"/>
          <p:cNvGrpSpPr/>
          <p:nvPr userDrawn="1"/>
        </p:nvGrpSpPr>
        <p:grpSpPr>
          <a:xfrm>
            <a:off x="1760" y="4500000"/>
            <a:ext cx="13442778" cy="54000"/>
            <a:chOff x="-1" y="2533163"/>
            <a:chExt cx="7554883" cy="90000"/>
          </a:xfrm>
        </p:grpSpPr>
        <p:sp>
          <p:nvSpPr>
            <p:cNvPr id="9" name="Google Shape;11;p2"/>
            <p:cNvSpPr/>
            <p:nvPr/>
          </p:nvSpPr>
          <p:spPr>
            <a:xfrm>
              <a:off x="5034882" y="2533163"/>
              <a:ext cx="2520000" cy="90000"/>
            </a:xfrm>
            <a:prstGeom prst="rect">
              <a:avLst/>
            </a:prstGeom>
            <a:solidFill>
              <a:srgbClr val="2E9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0" name="Google Shape;13;p2"/>
            <p:cNvSpPr/>
            <p:nvPr/>
          </p:nvSpPr>
          <p:spPr>
            <a:xfrm>
              <a:off x="-1" y="2533163"/>
              <a:ext cx="2520000" cy="90000"/>
            </a:xfrm>
            <a:prstGeom prst="rect">
              <a:avLst/>
            </a:prstGeom>
            <a:solidFill>
              <a:srgbClr val="F090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1" name="Google Shape;14;p2"/>
            <p:cNvSpPr/>
            <p:nvPr/>
          </p:nvSpPr>
          <p:spPr>
            <a:xfrm>
              <a:off x="2515054" y="2533163"/>
              <a:ext cx="2520000" cy="90000"/>
            </a:xfrm>
            <a:prstGeom prst="rect">
              <a:avLst/>
            </a:prstGeom>
            <a:solidFill>
              <a:srgbClr val="78DD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</p:grpSp>
    </p:spTree>
    <p:extLst>
      <p:ext uri="{BB962C8B-B14F-4D97-AF65-F5344CB8AC3E}">
        <p14:creationId xmlns:p14="http://schemas.microsoft.com/office/powerpoint/2010/main" val="306550838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exto e imagen o gráfico gener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Marcador de texto 25"/>
          <p:cNvSpPr>
            <a:spLocks noGrp="1"/>
          </p:cNvSpPr>
          <p:nvPr>
            <p:ph type="body" sz="quarter" idx="15"/>
          </p:nvPr>
        </p:nvSpPr>
        <p:spPr>
          <a:xfrm>
            <a:off x="2" y="2509969"/>
            <a:ext cx="5349747" cy="2542913"/>
          </a:xfrm>
          <a:prstGeom prst="rect">
            <a:avLst/>
          </a:prstGeom>
          <a:solidFill>
            <a:srgbClr val="3D44AC"/>
          </a:solidFill>
        </p:spPr>
        <p:txBody>
          <a:bodyPr vert="horz" wrap="square" lIns="360000" tIns="360000" rIns="360000" bIns="360000" anchor="ctr" anchorCtr="1"/>
          <a:lstStyle>
            <a:lvl1pPr algn="l">
              <a:spcBef>
                <a:spcPts val="0"/>
              </a:spcBef>
              <a:spcAft>
                <a:spcPts val="331"/>
              </a:spcAft>
              <a:defRPr>
                <a:solidFill>
                  <a:schemeClr val="bg1"/>
                </a:solidFill>
              </a:defRPr>
            </a:lvl1pPr>
            <a:lvl2pPr algn="l">
              <a:spcBef>
                <a:spcPts val="0"/>
              </a:spcBef>
              <a:spcAft>
                <a:spcPts val="331"/>
              </a:spcAft>
              <a:defRPr>
                <a:solidFill>
                  <a:schemeClr val="bg1"/>
                </a:solidFill>
              </a:defRPr>
            </a:lvl2pPr>
            <a:lvl3pPr algn="l">
              <a:spcBef>
                <a:spcPts val="0"/>
              </a:spcBef>
              <a:spcAft>
                <a:spcPts val="331"/>
              </a:spcAft>
              <a:defRPr>
                <a:solidFill>
                  <a:schemeClr val="bg1"/>
                </a:solidFill>
              </a:defRPr>
            </a:lvl3pPr>
            <a:lvl4pPr algn="l">
              <a:spcBef>
                <a:spcPts val="0"/>
              </a:spcBef>
              <a:spcAft>
                <a:spcPts val="331"/>
              </a:spcAft>
              <a:defRPr>
                <a:solidFill>
                  <a:schemeClr val="bg1"/>
                </a:solidFill>
              </a:defRPr>
            </a:lvl4pPr>
            <a:lvl5pPr algn="l">
              <a:spcBef>
                <a:spcPts val="0"/>
              </a:spcBef>
              <a:spcAft>
                <a:spcPts val="331"/>
              </a:spcAft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s-ES_tradnl" dirty="0"/>
              <a:t>Haga clic para modificar el estilo de texto del patrón</a:t>
            </a:r>
          </a:p>
          <a:p>
            <a:pPr lvl="1"/>
            <a:r>
              <a:rPr lang="es-ES_tradnl" dirty="0"/>
              <a:t>Segundo nivel</a:t>
            </a:r>
          </a:p>
          <a:p>
            <a:pPr lvl="2"/>
            <a:r>
              <a:rPr lang="es-ES_tradnl" dirty="0"/>
              <a:t>Tercer nivel</a:t>
            </a:r>
          </a:p>
          <a:p>
            <a:pPr lvl="3"/>
            <a:r>
              <a:rPr lang="es-ES_tradnl" dirty="0"/>
              <a:t>Cuarto nivel</a:t>
            </a:r>
          </a:p>
          <a:p>
            <a:pPr lvl="4"/>
            <a:r>
              <a:rPr lang="es-ES_tradnl" dirty="0"/>
              <a:t>Quinto nivel</a:t>
            </a:r>
            <a:endParaRPr lang="es-ES" dirty="0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>
          <a:xfrm>
            <a:off x="672227" y="7033451"/>
            <a:ext cx="3092244" cy="276999"/>
          </a:xfrm>
        </p:spPr>
        <p:txBody>
          <a:bodyPr/>
          <a:lstStyle/>
          <a:p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>
          <a:xfrm>
            <a:off x="4571144" y="7033451"/>
            <a:ext cx="4302251" cy="276999"/>
          </a:xfrm>
        </p:spPr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>
          <a:xfrm>
            <a:off x="9680067" y="7033451"/>
            <a:ext cx="3092244" cy="276999"/>
          </a:xfrm>
        </p:spPr>
        <p:txBody>
          <a:bodyPr/>
          <a:lstStyle/>
          <a:p>
            <a:fld id="{8DCFFAE5-B465-F146-9394-939BC53E0167}" type="slidenum">
              <a:rPr lang="es-ES" smtClean="0"/>
              <a:t>‹Nº›</a:t>
            </a:fld>
            <a:endParaRPr lang="es-ES"/>
          </a:p>
        </p:txBody>
      </p:sp>
      <p:sp>
        <p:nvSpPr>
          <p:cNvPr id="14" name="Marcador de gráfico 13"/>
          <p:cNvSpPr>
            <a:spLocks noGrp="1"/>
          </p:cNvSpPr>
          <p:nvPr>
            <p:ph type="chart" sz="quarter" idx="16"/>
          </p:nvPr>
        </p:nvSpPr>
        <p:spPr>
          <a:xfrm>
            <a:off x="6038373" y="1400529"/>
            <a:ext cx="6733939" cy="276999"/>
          </a:xfrm>
          <a:prstGeom prst="rect">
            <a:avLst/>
          </a:prstGeom>
        </p:spPr>
        <p:txBody>
          <a:bodyPr vert="horz"/>
          <a:lstStyle/>
          <a:p>
            <a:endParaRPr lang="es-ES" dirty="0"/>
          </a:p>
        </p:txBody>
      </p:sp>
      <p:pic>
        <p:nvPicPr>
          <p:cNvPr id="16" name="Imagen 1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6649750"/>
            <a:ext cx="4799400" cy="913100"/>
          </a:xfrm>
          <a:prstGeom prst="rect">
            <a:avLst/>
          </a:prstGeom>
        </p:spPr>
      </p:pic>
      <p:sp>
        <p:nvSpPr>
          <p:cNvPr id="20" name="Marcador de texto 13"/>
          <p:cNvSpPr>
            <a:spLocks noGrp="1"/>
          </p:cNvSpPr>
          <p:nvPr>
            <p:ph type="body" sz="quarter" idx="17" hasCustomPrompt="1"/>
          </p:nvPr>
        </p:nvSpPr>
        <p:spPr>
          <a:xfrm>
            <a:off x="6038371" y="711148"/>
            <a:ext cx="6733939" cy="276999"/>
          </a:xfrm>
          <a:prstGeom prst="rect">
            <a:avLst/>
          </a:prstGeom>
        </p:spPr>
        <p:txBody>
          <a:bodyPr vert="horz"/>
          <a:lstStyle>
            <a:lvl1pPr>
              <a:defRPr baseline="0">
                <a:solidFill>
                  <a:srgbClr val="909090"/>
                </a:solidFill>
              </a:defRPr>
            </a:lvl1pPr>
          </a:lstStyle>
          <a:p>
            <a:pPr lvl="0"/>
            <a:r>
              <a:rPr lang="es-ES" dirty="0"/>
              <a:t>C</a:t>
            </a:r>
            <a:r>
              <a:rPr lang="es-ES_tradnl" dirty="0" err="1"/>
              <a:t>lic</a:t>
            </a:r>
            <a:r>
              <a:rPr lang="es-ES_tradnl" dirty="0"/>
              <a:t> para añadir subtítulo</a:t>
            </a:r>
            <a:endParaRPr lang="es-ES" dirty="0"/>
          </a:p>
        </p:txBody>
      </p:sp>
      <p:sp>
        <p:nvSpPr>
          <p:cNvPr id="21" name="Marcador de texto 15"/>
          <p:cNvSpPr>
            <a:spLocks noGrp="1"/>
          </p:cNvSpPr>
          <p:nvPr>
            <p:ph type="body" sz="quarter" idx="18" hasCustomPrompt="1"/>
          </p:nvPr>
        </p:nvSpPr>
        <p:spPr>
          <a:xfrm>
            <a:off x="6038371" y="238090"/>
            <a:ext cx="6733939" cy="339452"/>
          </a:xfrm>
          <a:prstGeom prst="rect">
            <a:avLst/>
          </a:prstGeom>
        </p:spPr>
        <p:txBody>
          <a:bodyPr vert="horz"/>
          <a:lstStyle>
            <a:lvl1pPr>
              <a:defRPr sz="2206" cap="all">
                <a:solidFill>
                  <a:srgbClr val="3D44AC"/>
                </a:solidFill>
              </a:defRPr>
            </a:lvl1pPr>
          </a:lstStyle>
          <a:p>
            <a:pPr lvl="0"/>
            <a:r>
              <a:rPr lang="es-ES_tradnl" dirty="0"/>
              <a:t>Clic para insertar título</a:t>
            </a:r>
            <a:endParaRPr lang="es-ES" dirty="0"/>
          </a:p>
        </p:txBody>
      </p:sp>
      <p:grpSp>
        <p:nvGrpSpPr>
          <p:cNvPr id="26" name="Agrupar 25"/>
          <p:cNvGrpSpPr/>
          <p:nvPr userDrawn="1"/>
        </p:nvGrpSpPr>
        <p:grpSpPr>
          <a:xfrm>
            <a:off x="7818095" y="714615"/>
            <a:ext cx="3175852" cy="0"/>
            <a:chOff x="3314977" y="751992"/>
            <a:chExt cx="2159985" cy="0"/>
          </a:xfrm>
        </p:grpSpPr>
        <p:cxnSp>
          <p:nvCxnSpPr>
            <p:cNvPr id="27" name="Conector recto 26"/>
            <p:cNvCxnSpPr/>
            <p:nvPr/>
          </p:nvCxnSpPr>
          <p:spPr>
            <a:xfrm>
              <a:off x="3314977" y="751992"/>
              <a:ext cx="719995" cy="0"/>
            </a:xfrm>
            <a:prstGeom prst="line">
              <a:avLst/>
            </a:prstGeom>
            <a:ln w="12700" cmpd="sng">
              <a:solidFill>
                <a:srgbClr val="2E9BED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Conector recto 27"/>
            <p:cNvCxnSpPr/>
            <p:nvPr/>
          </p:nvCxnSpPr>
          <p:spPr>
            <a:xfrm>
              <a:off x="4034972" y="751992"/>
              <a:ext cx="719995" cy="0"/>
            </a:xfrm>
            <a:prstGeom prst="line">
              <a:avLst/>
            </a:prstGeom>
            <a:ln w="12700" cmpd="sng">
              <a:solidFill>
                <a:srgbClr val="F090C6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Conector recto 28"/>
            <p:cNvCxnSpPr/>
            <p:nvPr/>
          </p:nvCxnSpPr>
          <p:spPr>
            <a:xfrm>
              <a:off x="4754967" y="751992"/>
              <a:ext cx="719995" cy="0"/>
            </a:xfrm>
            <a:prstGeom prst="line">
              <a:avLst/>
            </a:prstGeom>
            <a:ln w="12700" cmpd="sng">
              <a:solidFill>
                <a:srgbClr val="78DDCA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5188104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lanco">
    <p:bg>
      <p:bgPr>
        <a:solidFill>
          <a:srgbClr val="3D44A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1970937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9977503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  <p:sp>
        <p:nvSpPr>
          <p:cNvPr id="7" name="Rectángulo 6"/>
          <p:cNvSpPr/>
          <p:nvPr userDrawn="1"/>
        </p:nvSpPr>
        <p:spPr>
          <a:xfrm>
            <a:off x="0" y="3781426"/>
            <a:ext cx="13444538" cy="3781425"/>
          </a:xfrm>
          <a:prstGeom prst="rect">
            <a:avLst/>
          </a:prstGeom>
          <a:solidFill>
            <a:srgbClr val="3D44A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sz="1800"/>
          </a:p>
        </p:txBody>
      </p:sp>
      <p:grpSp>
        <p:nvGrpSpPr>
          <p:cNvPr id="8" name="Grupo 7"/>
          <p:cNvGrpSpPr/>
          <p:nvPr userDrawn="1"/>
        </p:nvGrpSpPr>
        <p:grpSpPr>
          <a:xfrm>
            <a:off x="0" y="3762000"/>
            <a:ext cx="13442778" cy="54000"/>
            <a:chOff x="-1" y="2533163"/>
            <a:chExt cx="7554883" cy="90000"/>
          </a:xfrm>
        </p:grpSpPr>
        <p:sp>
          <p:nvSpPr>
            <p:cNvPr id="9" name="Google Shape;11;p2"/>
            <p:cNvSpPr/>
            <p:nvPr/>
          </p:nvSpPr>
          <p:spPr>
            <a:xfrm>
              <a:off x="5034882" y="2533163"/>
              <a:ext cx="2520000" cy="90000"/>
            </a:xfrm>
            <a:prstGeom prst="rect">
              <a:avLst/>
            </a:prstGeom>
            <a:solidFill>
              <a:srgbClr val="2E9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0" name="Google Shape;13;p2"/>
            <p:cNvSpPr/>
            <p:nvPr/>
          </p:nvSpPr>
          <p:spPr>
            <a:xfrm>
              <a:off x="-1" y="2533163"/>
              <a:ext cx="2520000" cy="90000"/>
            </a:xfrm>
            <a:prstGeom prst="rect">
              <a:avLst/>
            </a:prstGeom>
            <a:solidFill>
              <a:srgbClr val="F090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1" name="Google Shape;14;p2"/>
            <p:cNvSpPr/>
            <p:nvPr/>
          </p:nvSpPr>
          <p:spPr>
            <a:xfrm>
              <a:off x="2515054" y="2533163"/>
              <a:ext cx="2520000" cy="90000"/>
            </a:xfrm>
            <a:prstGeom prst="rect">
              <a:avLst/>
            </a:prstGeom>
            <a:solidFill>
              <a:srgbClr val="78DD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</p:grp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" name="Grupo 23"/>
          <p:cNvGrpSpPr/>
          <p:nvPr userDrawn="1"/>
        </p:nvGrpSpPr>
        <p:grpSpPr>
          <a:xfrm>
            <a:off x="972000" y="1266825"/>
            <a:ext cx="12492000" cy="36000"/>
            <a:chOff x="-1" y="2533163"/>
            <a:chExt cx="7554883" cy="90000"/>
          </a:xfrm>
        </p:grpSpPr>
        <p:sp>
          <p:nvSpPr>
            <p:cNvPr id="25" name="Google Shape;11;p2"/>
            <p:cNvSpPr/>
            <p:nvPr/>
          </p:nvSpPr>
          <p:spPr>
            <a:xfrm>
              <a:off x="5034882" y="2533163"/>
              <a:ext cx="2520000" cy="90000"/>
            </a:xfrm>
            <a:prstGeom prst="rect">
              <a:avLst/>
            </a:prstGeom>
            <a:solidFill>
              <a:srgbClr val="2E9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6" name="Google Shape;13;p2"/>
            <p:cNvSpPr/>
            <p:nvPr/>
          </p:nvSpPr>
          <p:spPr>
            <a:xfrm>
              <a:off x="-1" y="2533163"/>
              <a:ext cx="2520000" cy="90000"/>
            </a:xfrm>
            <a:prstGeom prst="rect">
              <a:avLst/>
            </a:prstGeom>
            <a:solidFill>
              <a:srgbClr val="F090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7" name="Google Shape;14;p2"/>
            <p:cNvSpPr/>
            <p:nvPr/>
          </p:nvSpPr>
          <p:spPr>
            <a:xfrm>
              <a:off x="2515054" y="2533163"/>
              <a:ext cx="2520000" cy="90000"/>
            </a:xfrm>
            <a:prstGeom prst="rect">
              <a:avLst/>
            </a:prstGeom>
            <a:solidFill>
              <a:srgbClr val="78DD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</p:grpSp>
      <p:pic>
        <p:nvPicPr>
          <p:cNvPr id="9" name="Imagen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22669" y="352425"/>
            <a:ext cx="2707417" cy="46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ángulo 6"/>
          <p:cNvSpPr/>
          <p:nvPr userDrawn="1"/>
        </p:nvSpPr>
        <p:spPr>
          <a:xfrm>
            <a:off x="0" y="1"/>
            <a:ext cx="6722269" cy="7562850"/>
          </a:xfrm>
          <a:prstGeom prst="rect">
            <a:avLst/>
          </a:prstGeom>
          <a:solidFill>
            <a:srgbClr val="3D44A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sz="1800"/>
          </a:p>
        </p:txBody>
      </p:sp>
      <p:grpSp>
        <p:nvGrpSpPr>
          <p:cNvPr id="8" name="Grupo 7"/>
          <p:cNvGrpSpPr/>
          <p:nvPr userDrawn="1"/>
        </p:nvGrpSpPr>
        <p:grpSpPr>
          <a:xfrm rot="5400000">
            <a:off x="2964125" y="3737054"/>
            <a:ext cx="7596000" cy="67893"/>
            <a:chOff x="-1" y="2533163"/>
            <a:chExt cx="7554883" cy="90000"/>
          </a:xfrm>
        </p:grpSpPr>
        <p:sp>
          <p:nvSpPr>
            <p:cNvPr id="9" name="Google Shape;11;p2"/>
            <p:cNvSpPr/>
            <p:nvPr/>
          </p:nvSpPr>
          <p:spPr>
            <a:xfrm>
              <a:off x="5034882" y="2533163"/>
              <a:ext cx="2520000" cy="90000"/>
            </a:xfrm>
            <a:prstGeom prst="rect">
              <a:avLst/>
            </a:prstGeom>
            <a:solidFill>
              <a:srgbClr val="2E9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0" name="Google Shape;13;p2"/>
            <p:cNvSpPr/>
            <p:nvPr/>
          </p:nvSpPr>
          <p:spPr>
            <a:xfrm>
              <a:off x="-1" y="2533163"/>
              <a:ext cx="2520000" cy="90000"/>
            </a:xfrm>
            <a:prstGeom prst="rect">
              <a:avLst/>
            </a:prstGeom>
            <a:solidFill>
              <a:srgbClr val="F090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1" name="Google Shape;14;p2"/>
            <p:cNvSpPr/>
            <p:nvPr/>
          </p:nvSpPr>
          <p:spPr>
            <a:xfrm>
              <a:off x="2515054" y="2533163"/>
              <a:ext cx="2520000" cy="90000"/>
            </a:xfrm>
            <a:prstGeom prst="rect">
              <a:avLst/>
            </a:prstGeom>
            <a:solidFill>
              <a:srgbClr val="78DD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</p:grpSp>
    </p:spTree>
    <p:extLst>
      <p:ext uri="{BB962C8B-B14F-4D97-AF65-F5344CB8AC3E}">
        <p14:creationId xmlns:p14="http://schemas.microsoft.com/office/powerpoint/2010/main" val="8695286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ángulo 6"/>
          <p:cNvSpPr/>
          <p:nvPr userDrawn="1"/>
        </p:nvSpPr>
        <p:spPr>
          <a:xfrm>
            <a:off x="0" y="1"/>
            <a:ext cx="4299878" cy="7562850"/>
          </a:xfrm>
          <a:prstGeom prst="rect">
            <a:avLst/>
          </a:prstGeom>
          <a:solidFill>
            <a:srgbClr val="3D44A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sz="1800"/>
          </a:p>
        </p:txBody>
      </p:sp>
      <p:grpSp>
        <p:nvGrpSpPr>
          <p:cNvPr id="8" name="Grupo 7"/>
          <p:cNvGrpSpPr/>
          <p:nvPr userDrawn="1"/>
        </p:nvGrpSpPr>
        <p:grpSpPr>
          <a:xfrm rot="5400000">
            <a:off x="467303" y="3737054"/>
            <a:ext cx="7596000" cy="67893"/>
            <a:chOff x="-1" y="2533163"/>
            <a:chExt cx="7554883" cy="90000"/>
          </a:xfrm>
        </p:grpSpPr>
        <p:sp>
          <p:nvSpPr>
            <p:cNvPr id="9" name="Google Shape;11;p2"/>
            <p:cNvSpPr/>
            <p:nvPr/>
          </p:nvSpPr>
          <p:spPr>
            <a:xfrm>
              <a:off x="5034882" y="2533163"/>
              <a:ext cx="2520000" cy="90000"/>
            </a:xfrm>
            <a:prstGeom prst="rect">
              <a:avLst/>
            </a:prstGeom>
            <a:solidFill>
              <a:srgbClr val="2E9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0" name="Google Shape;13;p2"/>
            <p:cNvSpPr/>
            <p:nvPr/>
          </p:nvSpPr>
          <p:spPr>
            <a:xfrm>
              <a:off x="-1" y="2533163"/>
              <a:ext cx="2520000" cy="90000"/>
            </a:xfrm>
            <a:prstGeom prst="rect">
              <a:avLst/>
            </a:prstGeom>
            <a:solidFill>
              <a:srgbClr val="F090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1" name="Google Shape;14;p2"/>
            <p:cNvSpPr/>
            <p:nvPr/>
          </p:nvSpPr>
          <p:spPr>
            <a:xfrm>
              <a:off x="2515054" y="2533163"/>
              <a:ext cx="2520000" cy="90000"/>
            </a:xfrm>
            <a:prstGeom prst="rect">
              <a:avLst/>
            </a:prstGeom>
            <a:solidFill>
              <a:srgbClr val="78DD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</p:grpSp>
    </p:spTree>
    <p:extLst>
      <p:ext uri="{BB962C8B-B14F-4D97-AF65-F5344CB8AC3E}">
        <p14:creationId xmlns:p14="http://schemas.microsoft.com/office/powerpoint/2010/main" val="58335922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" name="Grupo 23"/>
          <p:cNvGrpSpPr/>
          <p:nvPr userDrawn="1"/>
        </p:nvGrpSpPr>
        <p:grpSpPr>
          <a:xfrm>
            <a:off x="0" y="1266825"/>
            <a:ext cx="13465409" cy="72000"/>
            <a:chOff x="-1" y="2533163"/>
            <a:chExt cx="7554883" cy="90000"/>
          </a:xfrm>
        </p:grpSpPr>
        <p:sp>
          <p:nvSpPr>
            <p:cNvPr id="25" name="Google Shape;11;p2"/>
            <p:cNvSpPr/>
            <p:nvPr/>
          </p:nvSpPr>
          <p:spPr>
            <a:xfrm>
              <a:off x="5034882" y="2533163"/>
              <a:ext cx="2520000" cy="90000"/>
            </a:xfrm>
            <a:prstGeom prst="rect">
              <a:avLst/>
            </a:prstGeom>
            <a:solidFill>
              <a:srgbClr val="2E9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6" name="Google Shape;13;p2"/>
            <p:cNvSpPr/>
            <p:nvPr/>
          </p:nvSpPr>
          <p:spPr>
            <a:xfrm>
              <a:off x="-1" y="2533163"/>
              <a:ext cx="2520000" cy="90000"/>
            </a:xfrm>
            <a:prstGeom prst="rect">
              <a:avLst/>
            </a:prstGeom>
            <a:solidFill>
              <a:srgbClr val="F090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7" name="Google Shape;14;p2"/>
            <p:cNvSpPr/>
            <p:nvPr/>
          </p:nvSpPr>
          <p:spPr>
            <a:xfrm>
              <a:off x="2515054" y="2533163"/>
              <a:ext cx="2520000" cy="90000"/>
            </a:xfrm>
            <a:prstGeom prst="rect">
              <a:avLst/>
            </a:prstGeom>
            <a:solidFill>
              <a:srgbClr val="78DD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</p:grpSp>
      <p:pic>
        <p:nvPicPr>
          <p:cNvPr id="7" name="Imagen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22669" y="352425"/>
            <a:ext cx="2707417" cy="46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833626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wo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000">
                <a:solidFill>
                  <a:srgbClr val="231F20"/>
                </a:solidFill>
                <a:latin typeface="Gotham Black"/>
                <a:cs typeface="Gotham Black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672228" y="1739456"/>
            <a:ext cx="5848374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923936" y="1739456"/>
            <a:ext cx="5848374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000">
                <a:solidFill>
                  <a:srgbClr val="231F20"/>
                </a:solidFill>
                <a:latin typeface="Gotham Black"/>
                <a:cs typeface="Gotham Black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956958" y="959453"/>
            <a:ext cx="11530619" cy="61555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000">
                <a:solidFill>
                  <a:srgbClr val="231F20"/>
                </a:solidFill>
                <a:latin typeface="Gotham Black"/>
                <a:cs typeface="Gotham Black"/>
              </a:defRPr>
            </a:lvl1pPr>
          </a:lstStyle>
          <a:p>
            <a:endParaRPr dirty="0"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672228" y="1739456"/>
            <a:ext cx="12100083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571144" y="7033450"/>
            <a:ext cx="4302251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72227" y="7033450"/>
            <a:ext cx="3092244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9680067" y="7033450"/>
            <a:ext cx="3092244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6" r:id="rId1"/>
    <p:sldLayoutId id="2147483661" r:id="rId2"/>
    <p:sldLayoutId id="2147483662" r:id="rId3"/>
    <p:sldLayoutId id="2147483668" r:id="rId4"/>
    <p:sldLayoutId id="2147483671" r:id="rId5"/>
    <p:sldLayoutId id="2147483667" r:id="rId6"/>
    <p:sldLayoutId id="2147483663" r:id="rId7"/>
    <p:sldLayoutId id="2147483664" r:id="rId8"/>
    <p:sldLayoutId id="2147483665" r:id="rId9"/>
    <p:sldLayoutId id="2147483669" r:id="rId10"/>
    <p:sldLayoutId id="2147483670" r:id="rId11"/>
    <p:sldLayoutId id="2147483672" r:id="rId12"/>
  </p:sldLayoutIdLst>
  <p:timing>
    <p:tnLst>
      <p:par>
        <p:cTn id="1" dur="indefinite" restart="never" nodeType="tmRoot"/>
      </p:par>
    </p:tnLst>
  </p:timing>
  <p:hf hdr="0" ftr="0" dt="0"/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0.xml"/><Relationship Id="rId4" Type="http://schemas.microsoft.com/office/2018/10/relationships/comments" Target="../comments/modernComment_114_154A55C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0.xml"/><Relationship Id="rId4" Type="http://schemas.microsoft.com/office/2018/10/relationships/comments" Target="../comments/modernComment_114_154A55C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microsoft.com/office/2018/10/relationships/comments" Target="../comments/modernComment_146_8DE43656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3" Type="http://schemas.microsoft.com/office/2018/10/relationships/comments" Target="../comments/modernComment_146_8DE43656.xml"/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3.xml"/><Relationship Id="rId4" Type="http://schemas.openxmlformats.org/officeDocument/2006/relationships/chart" Target="../charts/chart5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3.xml"/><Relationship Id="rId4" Type="http://schemas.openxmlformats.org/officeDocument/2006/relationships/chart" Target="../charts/chart8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10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ángulo 2"/>
          <p:cNvSpPr/>
          <p:nvPr/>
        </p:nvSpPr>
        <p:spPr>
          <a:xfrm>
            <a:off x="4436269" y="1952625"/>
            <a:ext cx="64770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2800" b="1" dirty="0">
                <a:solidFill>
                  <a:srgbClr val="3D44AC"/>
                </a:solidFill>
              </a:rPr>
              <a:t>TÍTULO DE LA PRESENTACIÓN</a:t>
            </a:r>
          </a:p>
          <a:p>
            <a:r>
              <a:rPr lang="es-ES" dirty="0">
                <a:solidFill>
                  <a:srgbClr val="3D44AC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Subtítulo</a:t>
            </a:r>
          </a:p>
        </p:txBody>
      </p:sp>
      <p:sp>
        <p:nvSpPr>
          <p:cNvPr id="5" name="Rectángulo 4"/>
          <p:cNvSpPr/>
          <p:nvPr/>
        </p:nvSpPr>
        <p:spPr>
          <a:xfrm>
            <a:off x="1007269" y="5153025"/>
            <a:ext cx="9572171" cy="369332"/>
          </a:xfrm>
          <a:prstGeom prst="rect">
            <a:avLst/>
          </a:prstGeom>
        </p:spPr>
        <p:txBody>
          <a:bodyPr wrap="square" lIns="0">
            <a:spAutoFit/>
          </a:bodyPr>
          <a:lstStyle/>
          <a:p>
            <a:r>
              <a:rPr lang="es-ES" dirty="0">
                <a:solidFill>
                  <a:schemeClr val="bg1"/>
                </a:solidFill>
              </a:rPr>
              <a:t>Datos identificativos del autor</a:t>
            </a:r>
            <a:endParaRPr lang="es-ES" sz="2400" dirty="0">
              <a:solidFill>
                <a:schemeClr val="bg1"/>
              </a:solidFill>
            </a:endParaRPr>
          </a:p>
        </p:txBody>
      </p:sp>
      <p:sp>
        <p:nvSpPr>
          <p:cNvPr id="6" name="CuadroTexto 5"/>
          <p:cNvSpPr txBox="1"/>
          <p:nvPr/>
        </p:nvSpPr>
        <p:spPr>
          <a:xfrm>
            <a:off x="8932069" y="6628627"/>
            <a:ext cx="3657600" cy="257369"/>
          </a:xfrm>
          <a:prstGeom prst="rect">
            <a:avLst/>
          </a:prstGeom>
          <a:noFill/>
        </p:spPr>
        <p:txBody>
          <a:bodyPr wrap="square" lIns="36000" tIns="36000" rIns="36000" bIns="36000" rtlCol="0">
            <a:spAutoFit/>
          </a:bodyPr>
          <a:lstStyle/>
          <a:p>
            <a:pPr algn="r"/>
            <a:r>
              <a:rPr lang="es-ES" sz="12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Fecha</a:t>
            </a:r>
          </a:p>
        </p:txBody>
      </p:sp>
      <p:sp>
        <p:nvSpPr>
          <p:cNvPr id="7" name="object 2"/>
          <p:cNvSpPr>
            <a:spLocks noChangeAspect="1"/>
          </p:cNvSpPr>
          <p:nvPr/>
        </p:nvSpPr>
        <p:spPr>
          <a:xfrm>
            <a:off x="974724" y="1065037"/>
            <a:ext cx="2649737" cy="286878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 dirty="0"/>
          </a:p>
        </p:txBody>
      </p:sp>
      <p:pic>
        <p:nvPicPr>
          <p:cNvPr id="24" name="Imagen 2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71917" y="504825"/>
            <a:ext cx="4627265" cy="8961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23592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n 9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074" b="12886"/>
          <a:stretch/>
        </p:blipFill>
        <p:spPr>
          <a:xfrm>
            <a:off x="0" y="0"/>
            <a:ext cx="13444537" cy="7591425"/>
          </a:xfrm>
          <a:prstGeom prst="rect">
            <a:avLst/>
          </a:prstGeom>
        </p:spPr>
      </p:pic>
      <p:sp>
        <p:nvSpPr>
          <p:cNvPr id="8" name="Rectángulo 7"/>
          <p:cNvSpPr/>
          <p:nvPr/>
        </p:nvSpPr>
        <p:spPr>
          <a:xfrm>
            <a:off x="0" y="2674500"/>
            <a:ext cx="13444538" cy="2216738"/>
          </a:xfrm>
          <a:prstGeom prst="rect">
            <a:avLst/>
          </a:prstGeom>
          <a:solidFill>
            <a:srgbClr val="3D44AC">
              <a:alpha val="80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lIns="794000" tIns="397000" rIns="794000" bIns="397000" rtlCol="0" anchor="ctr"/>
          <a:lstStyle/>
          <a:p>
            <a:pPr algn="r"/>
            <a:endParaRPr lang="it-IT" sz="3200" b="1" dirty="0">
              <a:solidFill>
                <a:schemeClr val="bg1"/>
              </a:solidFill>
            </a:endParaRPr>
          </a:p>
          <a:p>
            <a:pPr algn="r">
              <a:spcAft>
                <a:spcPts val="1654"/>
              </a:spcAft>
            </a:pPr>
            <a:endParaRPr lang="it-IT" b="1" dirty="0">
              <a:solidFill>
                <a:schemeClr val="bg1"/>
              </a:solidFill>
            </a:endParaRPr>
          </a:p>
          <a:p>
            <a:pPr algn="r">
              <a:lnSpc>
                <a:spcPct val="70000"/>
              </a:lnSpc>
              <a:spcAft>
                <a:spcPts val="1654"/>
              </a:spcAft>
            </a:pPr>
            <a:endParaRPr lang="it-IT" sz="3200" b="1" dirty="0">
              <a:solidFill>
                <a:schemeClr val="bg1"/>
              </a:solidFill>
            </a:endParaRPr>
          </a:p>
        </p:txBody>
      </p:sp>
      <p:sp>
        <p:nvSpPr>
          <p:cNvPr id="9" name="CuadroTexto 8"/>
          <p:cNvSpPr txBox="1"/>
          <p:nvPr/>
        </p:nvSpPr>
        <p:spPr>
          <a:xfrm>
            <a:off x="974725" y="3359013"/>
            <a:ext cx="11661275" cy="861774"/>
          </a:xfrm>
          <a:prstGeom prst="rect">
            <a:avLst/>
          </a:prstGeom>
          <a:noFill/>
        </p:spPr>
        <p:txBody>
          <a:bodyPr wrap="square" rIns="36000" rtlCol="0">
            <a:spAutoFit/>
          </a:bodyPr>
          <a:lstStyle/>
          <a:p>
            <a:pPr algn="r"/>
            <a:r>
              <a:rPr lang="es-ES" sz="3200" b="1" dirty="0">
                <a:solidFill>
                  <a:schemeClr val="bg1"/>
                </a:solidFill>
              </a:rPr>
              <a:t>TÍTULO</a:t>
            </a:r>
          </a:p>
          <a:p>
            <a:pPr algn="r"/>
            <a:r>
              <a:rPr lang="es-ES" b="1" dirty="0">
                <a:solidFill>
                  <a:schemeClr val="bg1"/>
                </a:solidFill>
              </a:rPr>
              <a:t>Subtítulo</a:t>
            </a:r>
          </a:p>
        </p:txBody>
      </p:sp>
      <p:pic>
        <p:nvPicPr>
          <p:cNvPr id="11" name="Imagen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98869" y="439427"/>
            <a:ext cx="2520000" cy="4355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2666059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6950BFC3-D8DA-4A85-94F7-54DA5524770B}">
      <p188:commentRel xmlns="" xmlns:p188="http://schemas.microsoft.com/office/powerpoint/2018/8/main" r:id="rId4"/>
    </p:ext>
  </p:extLs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n 9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074" b="12886"/>
          <a:stretch/>
        </p:blipFill>
        <p:spPr>
          <a:xfrm>
            <a:off x="0" y="0"/>
            <a:ext cx="13444537" cy="7591425"/>
          </a:xfrm>
          <a:prstGeom prst="rect">
            <a:avLst/>
          </a:prstGeom>
        </p:spPr>
      </p:pic>
      <p:sp>
        <p:nvSpPr>
          <p:cNvPr id="11" name="Rectángulo 10"/>
          <p:cNvSpPr/>
          <p:nvPr/>
        </p:nvSpPr>
        <p:spPr>
          <a:xfrm>
            <a:off x="0" y="4765087"/>
            <a:ext cx="13444538" cy="2216738"/>
          </a:xfrm>
          <a:prstGeom prst="rect">
            <a:avLst/>
          </a:prstGeom>
          <a:solidFill>
            <a:srgbClr val="3D44AC">
              <a:alpha val="80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lIns="794000" tIns="397000" rIns="794000" bIns="397000" rtlCol="0" anchor="ctr"/>
          <a:lstStyle/>
          <a:p>
            <a:pPr algn="r"/>
            <a:endParaRPr lang="it-IT" sz="3200" b="1" dirty="0">
              <a:solidFill>
                <a:schemeClr val="bg1"/>
              </a:solidFill>
            </a:endParaRPr>
          </a:p>
          <a:p>
            <a:pPr algn="r">
              <a:spcAft>
                <a:spcPts val="1654"/>
              </a:spcAft>
            </a:pPr>
            <a:endParaRPr lang="it-IT" b="1" dirty="0">
              <a:solidFill>
                <a:schemeClr val="bg1"/>
              </a:solidFill>
            </a:endParaRPr>
          </a:p>
          <a:p>
            <a:pPr algn="r">
              <a:lnSpc>
                <a:spcPct val="70000"/>
              </a:lnSpc>
              <a:spcAft>
                <a:spcPts val="1654"/>
              </a:spcAft>
            </a:pPr>
            <a:endParaRPr lang="it-IT" sz="3200" b="1" dirty="0">
              <a:solidFill>
                <a:schemeClr val="bg1"/>
              </a:solidFill>
            </a:endParaRPr>
          </a:p>
        </p:txBody>
      </p:sp>
      <p:sp>
        <p:nvSpPr>
          <p:cNvPr id="7" name="CuadroTexto 6"/>
          <p:cNvSpPr txBox="1"/>
          <p:nvPr/>
        </p:nvSpPr>
        <p:spPr>
          <a:xfrm>
            <a:off x="974725" y="5449600"/>
            <a:ext cx="11661275" cy="861774"/>
          </a:xfrm>
          <a:prstGeom prst="rect">
            <a:avLst/>
          </a:prstGeom>
          <a:noFill/>
        </p:spPr>
        <p:txBody>
          <a:bodyPr wrap="square" rIns="36000" rtlCol="0">
            <a:spAutoFit/>
          </a:bodyPr>
          <a:lstStyle/>
          <a:p>
            <a:pPr algn="r"/>
            <a:r>
              <a:rPr lang="es-ES" sz="3200" b="1" dirty="0">
                <a:solidFill>
                  <a:schemeClr val="bg1"/>
                </a:solidFill>
              </a:rPr>
              <a:t>TÍTULO</a:t>
            </a:r>
          </a:p>
          <a:p>
            <a:pPr algn="r"/>
            <a:r>
              <a:rPr lang="es-ES" b="1" dirty="0">
                <a:solidFill>
                  <a:schemeClr val="bg1"/>
                </a:solidFill>
              </a:rPr>
              <a:t>Subtítulo</a:t>
            </a:r>
          </a:p>
        </p:txBody>
      </p:sp>
      <p:pic>
        <p:nvPicPr>
          <p:cNvPr id="8" name="Imagen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98869" y="439427"/>
            <a:ext cx="2520000" cy="4355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8390533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6950BFC3-D8DA-4A85-94F7-54DA5524770B}">
      <p188:commentRel xmlns="" xmlns:p188="http://schemas.microsoft.com/office/powerpoint/2018/8/main" r:id="rId4"/>
    </p:ext>
  </p:extLs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Holder 6"/>
          <p:cNvSpPr>
            <a:spLocks noGrp="1"/>
          </p:cNvSpPr>
          <p:nvPr>
            <p:ph type="sldNum" sz="quarter" idx="4294967295"/>
          </p:nvPr>
        </p:nvSpPr>
        <p:spPr>
          <a:xfrm>
            <a:off x="12186000" y="7200000"/>
            <a:ext cx="402082" cy="184666"/>
          </a:xfr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045538-57E9-4708-8065-4DC185DABFF3}" type="slidenum">
              <a:rPr lang="es-ES" sz="1200">
                <a:solidFill>
                  <a:srgbClr val="3D44AC"/>
                </a:solidFill>
              </a:rPr>
              <a:t>12</a:t>
            </a:fld>
            <a:endParaRPr sz="1200" dirty="0">
              <a:solidFill>
                <a:srgbClr val="3D44AC"/>
              </a:solidFill>
            </a:endParaRPr>
          </a:p>
        </p:txBody>
      </p:sp>
      <p:sp>
        <p:nvSpPr>
          <p:cNvPr id="6" name="object 3"/>
          <p:cNvSpPr txBox="1"/>
          <p:nvPr/>
        </p:nvSpPr>
        <p:spPr>
          <a:xfrm>
            <a:off x="1007269" y="1836221"/>
            <a:ext cx="11559381" cy="3736577"/>
          </a:xfrm>
          <a:prstGeom prst="rect">
            <a:avLst/>
          </a:prstGeom>
        </p:spPr>
        <p:txBody>
          <a:bodyPr vert="horz" wrap="square" lIns="90000" tIns="90000" rIns="0" bIns="90000" rtlCol="0">
            <a:spAutoFit/>
          </a:bodyPr>
          <a:lstStyle/>
          <a:p>
            <a:pPr algn="just">
              <a:lnSpc>
                <a:spcPct val="110000"/>
              </a:lnSpc>
            </a:pP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Lorem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ipsum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dolor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sit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amet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,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consectetur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adipiscing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elit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.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Quisque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ornare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laoreet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nisi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vitae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interdum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.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Duis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porttitor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elit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elit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, in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euismod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mauris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auctor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a.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Nulla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cursus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consectetur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nulla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.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Suspendisse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et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ullamcorper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felis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.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Phasellus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cursus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massa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sed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ultricies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consectetur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.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Nullam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pharetra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metus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lacus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, et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pellentesque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massa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aliquet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sed.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Cras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fermentum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justo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eget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est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gravida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malesuada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. </a:t>
            </a:r>
            <a:endParaRPr lang="es-ES" sz="1500" dirty="0" smtClean="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algn="just">
              <a:lnSpc>
                <a:spcPct val="110000"/>
              </a:lnSpc>
            </a:pPr>
            <a:endParaRPr lang="es-ES" sz="150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algn="just">
              <a:lnSpc>
                <a:spcPct val="110000"/>
              </a:lnSpc>
            </a:pPr>
            <a:r>
              <a:rPr lang="es-ES" sz="1500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Ut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risus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ex,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euismod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a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augue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placerat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,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aliquam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laoreet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turpis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. </a:t>
            </a:r>
            <a:r>
              <a:rPr lang="es-ES" sz="1500" b="1" dirty="0" err="1">
                <a:solidFill>
                  <a:srgbClr val="3D44AC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Praesent</a:t>
            </a:r>
            <a:r>
              <a:rPr lang="es-ES" sz="1500" b="1" dirty="0">
                <a:solidFill>
                  <a:srgbClr val="3D44AC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b="1" dirty="0" err="1">
                <a:solidFill>
                  <a:srgbClr val="3D44AC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fringilla</a:t>
            </a:r>
            <a:r>
              <a:rPr lang="es-ES" sz="1500" b="1" dirty="0">
                <a:solidFill>
                  <a:srgbClr val="3D44AC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rutrum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dolor,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nec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elementum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neque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congue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ut.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Praesent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sagittis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vulputate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purus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, in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convallis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metus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.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Integer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efficitur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massa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ut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finibus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vulputate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.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Morbi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a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blandit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enim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.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Duis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nibh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est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,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malesuada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et mi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consequat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,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posuere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mattis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urna.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Class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aptent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taciti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sociosqu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ad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litora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torquent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per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conubia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nostra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, per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inceptos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himenaeos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.</a:t>
            </a:r>
          </a:p>
          <a:p>
            <a:pPr algn="just">
              <a:lnSpc>
                <a:spcPct val="110000"/>
              </a:lnSpc>
            </a:pPr>
            <a:endParaRPr lang="es-ES" sz="150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algn="just">
              <a:lnSpc>
                <a:spcPct val="110000"/>
              </a:lnSpc>
            </a:pPr>
            <a:r>
              <a:rPr lang="es-ES" sz="1500" b="1" dirty="0" err="1">
                <a:solidFill>
                  <a:srgbClr val="3D44AC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Duis</a:t>
            </a:r>
            <a:r>
              <a:rPr lang="es-ES" sz="1500" b="1" dirty="0">
                <a:solidFill>
                  <a:srgbClr val="3D44AC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b="1" dirty="0" err="1">
                <a:solidFill>
                  <a:srgbClr val="3D44AC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laoreet</a:t>
            </a:r>
            <a:r>
              <a:rPr lang="es-ES" sz="1500" b="1" dirty="0">
                <a:solidFill>
                  <a:srgbClr val="3D44AC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b="1" dirty="0" err="1">
                <a:solidFill>
                  <a:srgbClr val="3D44AC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sit</a:t>
            </a:r>
            <a:r>
              <a:rPr lang="es-ES" sz="1500" b="1" dirty="0">
                <a:solidFill>
                  <a:srgbClr val="3D44AC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b="1" dirty="0" err="1">
                <a:solidFill>
                  <a:srgbClr val="3D44AC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amet</a:t>
            </a:r>
            <a:r>
              <a:rPr lang="es-ES" sz="1500" b="1" dirty="0">
                <a:solidFill>
                  <a:srgbClr val="3D44AC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b="1" dirty="0" err="1">
                <a:solidFill>
                  <a:srgbClr val="3D44AC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arcu</a:t>
            </a:r>
            <a:r>
              <a:rPr lang="es-ES" sz="1500" b="1" dirty="0">
                <a:solidFill>
                  <a:srgbClr val="3D44AC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b="1" dirty="0" err="1">
                <a:solidFill>
                  <a:srgbClr val="3D44AC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mattis</a:t>
            </a:r>
            <a:r>
              <a:rPr lang="es-ES" sz="1500" b="1" dirty="0">
                <a:solidFill>
                  <a:srgbClr val="3D44AC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ornare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.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Etiam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sollicitudin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eu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risus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nec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vehicula.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Aliquam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finibus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,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arcu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vel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lobortis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cursus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, eros ex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gravida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metus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, at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sodales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mi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nisi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quis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metus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.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Integer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commodo et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nibh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ornare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dignissim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.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Nullam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pharetra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, dolor in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consectetur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bibendum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, eros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lectus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eleifend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lacus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, a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malesuada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arcu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lorem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sollicitudin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nulla</a:t>
            </a:r>
            <a:r>
              <a:rPr lang="es-ES" sz="1500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.</a:t>
            </a:r>
          </a:p>
          <a:p>
            <a:pPr algn="just">
              <a:lnSpc>
                <a:spcPct val="110000"/>
              </a:lnSpc>
            </a:pPr>
            <a:endParaRPr lang="es-ES" sz="150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algn="just">
              <a:lnSpc>
                <a:spcPct val="110000"/>
              </a:lnSpc>
            </a:pPr>
            <a:r>
              <a:rPr lang="es-ES" sz="1500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Sed 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vitae urna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erat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.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Aenean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efficitur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quam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sed nunc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pellentesque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pretium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.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Maecenas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eget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feugiat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lacus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.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Etiam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ultrices urna et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mollis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vehicula.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Suspendisse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potenti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.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Morbi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aliquet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luctus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mauris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in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iaculis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.</a:t>
            </a:r>
          </a:p>
        </p:txBody>
      </p:sp>
      <p:sp>
        <p:nvSpPr>
          <p:cNvPr id="7" name="object 2"/>
          <p:cNvSpPr txBox="1">
            <a:spLocks/>
          </p:cNvSpPr>
          <p:nvPr/>
        </p:nvSpPr>
        <p:spPr>
          <a:xfrm>
            <a:off x="1016340" y="657226"/>
            <a:ext cx="6642963" cy="58990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>
              <a:defRPr sz="4000">
                <a:solidFill>
                  <a:srgbClr val="231F20"/>
                </a:solidFill>
                <a:latin typeface="Gotham Black"/>
                <a:ea typeface="+mj-ea"/>
                <a:cs typeface="Gotham Black"/>
              </a:defRPr>
            </a:lvl1pPr>
          </a:lstStyle>
          <a:p>
            <a:pPr marL="87313">
              <a:lnSpc>
                <a:spcPts val="4585"/>
              </a:lnSpc>
            </a:pPr>
            <a:r>
              <a:rPr lang="es-ES" sz="2400" b="1" kern="0" dirty="0">
                <a:solidFill>
                  <a:schemeClr val="tx1"/>
                </a:solidFill>
                <a:latin typeface="+mj-lt"/>
              </a:rPr>
              <a:t>Título</a:t>
            </a:r>
            <a:endParaRPr lang="es-ES" sz="2400" kern="0" dirty="0">
              <a:solidFill>
                <a:schemeClr val="tx1"/>
              </a:solidFill>
              <a:latin typeface="+mj-lt"/>
              <a:cs typeface="Gotham"/>
            </a:endParaRPr>
          </a:p>
        </p:txBody>
      </p:sp>
      <p:sp>
        <p:nvSpPr>
          <p:cNvPr id="9" name="object 2"/>
          <p:cNvSpPr txBox="1">
            <a:spLocks/>
          </p:cNvSpPr>
          <p:nvPr/>
        </p:nvSpPr>
        <p:spPr>
          <a:xfrm>
            <a:off x="1016240" y="1419225"/>
            <a:ext cx="6642963" cy="36933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>
              <a:defRPr sz="4000">
                <a:solidFill>
                  <a:srgbClr val="231F20"/>
                </a:solidFill>
                <a:latin typeface="Gotham Black"/>
                <a:ea typeface="+mj-ea"/>
                <a:cs typeface="Gotham Black"/>
              </a:defRPr>
            </a:lvl1pPr>
          </a:lstStyle>
          <a:p>
            <a:pPr marL="87313"/>
            <a:r>
              <a:rPr lang="es-ES" sz="2400" kern="0" dirty="0">
                <a:solidFill>
                  <a:schemeClr val="tx1"/>
                </a:solidFill>
                <a:latin typeface="+mj-lt"/>
              </a:rPr>
              <a:t>Subtítulo</a:t>
            </a:r>
            <a:endParaRPr lang="es-ES" sz="2400" kern="0" dirty="0">
              <a:solidFill>
                <a:schemeClr val="tx1"/>
              </a:solidFill>
              <a:latin typeface="+mj-lt"/>
              <a:cs typeface="Gotham"/>
            </a:endParaRPr>
          </a:p>
        </p:txBody>
      </p:sp>
    </p:spTree>
    <p:extLst>
      <p:ext uri="{BB962C8B-B14F-4D97-AF65-F5344CB8AC3E}">
        <p14:creationId xmlns:p14="http://schemas.microsoft.com/office/powerpoint/2010/main" val="13286769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Holder 6"/>
          <p:cNvSpPr>
            <a:spLocks noGrp="1"/>
          </p:cNvSpPr>
          <p:nvPr>
            <p:ph type="sldNum" sz="quarter" idx="4294967295"/>
          </p:nvPr>
        </p:nvSpPr>
        <p:spPr>
          <a:xfrm>
            <a:off x="12186000" y="7200000"/>
            <a:ext cx="381000" cy="184666"/>
          </a:xfr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045538-57E9-4708-8065-4DC185DABFF3}" type="slidenum">
              <a:rPr lang="es-ES" sz="1200">
                <a:solidFill>
                  <a:srgbClr val="3D44AC"/>
                </a:solidFill>
              </a:rPr>
              <a:t>13</a:t>
            </a:fld>
            <a:endParaRPr sz="1200" dirty="0">
              <a:solidFill>
                <a:srgbClr val="3D44AC"/>
              </a:solidFill>
            </a:endParaRPr>
          </a:p>
        </p:txBody>
      </p:sp>
      <p:sp>
        <p:nvSpPr>
          <p:cNvPr id="10" name="CuadroTexto 9"/>
          <p:cNvSpPr txBox="1"/>
          <p:nvPr/>
        </p:nvSpPr>
        <p:spPr>
          <a:xfrm>
            <a:off x="5961289" y="1625815"/>
            <a:ext cx="6300560" cy="39010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10000"/>
              </a:lnSpc>
            </a:pP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Lorem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ipsum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dolor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sit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amet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,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consectetur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adipiscing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elit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.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Quisque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ornare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laoreet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nisi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vitae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interdum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.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Duis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porttitor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elit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elit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, in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euismod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mauris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auctor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a.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Nulla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cursus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consectetur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nulla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.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Suspendisse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et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ullamcorper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felis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.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Phasellus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cursus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massa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sed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ultricies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consectetur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.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Nullam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pharetra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metus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lacus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, et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pellentesque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massa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aliquet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sed. </a:t>
            </a:r>
          </a:p>
          <a:p>
            <a:pPr algn="just">
              <a:lnSpc>
                <a:spcPct val="110000"/>
              </a:lnSpc>
            </a:pPr>
            <a:endParaRPr lang="es-ES" sz="150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algn="just">
              <a:lnSpc>
                <a:spcPct val="110000"/>
              </a:lnSpc>
            </a:pP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Cras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fermentum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justo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eget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est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gravida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malesuada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. Ut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risus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ex,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euismod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a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augue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placerat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,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aliquam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laoreet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turpis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. </a:t>
            </a:r>
            <a:r>
              <a:rPr lang="es-ES" sz="1500" b="1" dirty="0" err="1">
                <a:solidFill>
                  <a:srgbClr val="3D44AC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Praesent</a:t>
            </a:r>
            <a:r>
              <a:rPr lang="es-ES" sz="1500" b="1" dirty="0">
                <a:solidFill>
                  <a:srgbClr val="3D44AC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b="1" dirty="0" err="1">
                <a:solidFill>
                  <a:srgbClr val="3D44AC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fringilla</a:t>
            </a:r>
            <a:r>
              <a:rPr lang="es-ES" sz="1500" b="1" dirty="0">
                <a:solidFill>
                  <a:srgbClr val="3D44AC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rutrum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dolor,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nec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elementum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neque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congue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ut.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Praesent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sagittis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vulputate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purus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, in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convallis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metus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:</a:t>
            </a:r>
          </a:p>
          <a:p>
            <a:pPr algn="just">
              <a:lnSpc>
                <a:spcPct val="110000"/>
              </a:lnSpc>
            </a:pPr>
            <a:endParaRPr lang="es-ES" sz="150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marL="285750" indent="-285750" algn="just">
              <a:lnSpc>
                <a:spcPct val="110000"/>
              </a:lnSpc>
              <a:buClr>
                <a:srgbClr val="3D44AC"/>
              </a:buClr>
              <a:buFont typeface="Wingdings 2" panose="05020102010507070707" pitchFamily="18" charset="2"/>
              <a:buChar char=""/>
            </a:pP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Integer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efficitur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massa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ut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finibus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vulputate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.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Morbi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a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blandit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enim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.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Duis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nibh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est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,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malesuada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et mi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consequat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,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posuere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mattis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urna. </a:t>
            </a:r>
          </a:p>
          <a:p>
            <a:pPr marL="285750" indent="-285750" algn="just">
              <a:lnSpc>
                <a:spcPct val="110000"/>
              </a:lnSpc>
              <a:buClr>
                <a:srgbClr val="3D44AC"/>
              </a:buClr>
              <a:buFont typeface="Wingdings 2" panose="05020102010507070707" pitchFamily="18" charset="2"/>
              <a:buChar char=""/>
            </a:pP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Class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aptent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taciti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sociosqu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ad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litora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torquent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per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conubia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nostra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, per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inceptos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himenaeos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.</a:t>
            </a:r>
          </a:p>
          <a:p>
            <a:pPr marL="285750" indent="-285750" algn="just">
              <a:lnSpc>
                <a:spcPct val="110000"/>
              </a:lnSpc>
              <a:buClr>
                <a:srgbClr val="3D44AC"/>
              </a:buClr>
              <a:buFont typeface="Wingdings 2" panose="05020102010507070707" pitchFamily="18" charset="2"/>
              <a:buChar char=""/>
            </a:pP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Lorem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ipsum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dolor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sit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amet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,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consectetur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adipiscing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elit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.</a:t>
            </a:r>
          </a:p>
        </p:txBody>
      </p:sp>
      <p:grpSp>
        <p:nvGrpSpPr>
          <p:cNvPr id="11" name="Grupo 10"/>
          <p:cNvGrpSpPr/>
          <p:nvPr/>
        </p:nvGrpSpPr>
        <p:grpSpPr>
          <a:xfrm>
            <a:off x="5957269" y="1495425"/>
            <a:ext cx="6588000" cy="36000"/>
            <a:chOff x="-1" y="2533163"/>
            <a:chExt cx="7554883" cy="90000"/>
          </a:xfrm>
        </p:grpSpPr>
        <p:sp>
          <p:nvSpPr>
            <p:cNvPr id="12" name="Google Shape;11;p2"/>
            <p:cNvSpPr/>
            <p:nvPr/>
          </p:nvSpPr>
          <p:spPr>
            <a:xfrm>
              <a:off x="5034882" y="2533163"/>
              <a:ext cx="2520000" cy="90000"/>
            </a:xfrm>
            <a:prstGeom prst="rect">
              <a:avLst/>
            </a:prstGeom>
            <a:solidFill>
              <a:srgbClr val="2E9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3" name="Google Shape;13;p2"/>
            <p:cNvSpPr/>
            <p:nvPr/>
          </p:nvSpPr>
          <p:spPr>
            <a:xfrm>
              <a:off x="-1" y="2533163"/>
              <a:ext cx="2520000" cy="90000"/>
            </a:xfrm>
            <a:prstGeom prst="rect">
              <a:avLst/>
            </a:prstGeom>
            <a:solidFill>
              <a:srgbClr val="F090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4" name="Google Shape;14;p2"/>
            <p:cNvSpPr/>
            <p:nvPr/>
          </p:nvSpPr>
          <p:spPr>
            <a:xfrm>
              <a:off x="2515054" y="2533163"/>
              <a:ext cx="2520000" cy="90000"/>
            </a:xfrm>
            <a:prstGeom prst="rect">
              <a:avLst/>
            </a:prstGeom>
            <a:solidFill>
              <a:srgbClr val="78DD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</p:grpSp>
      <p:sp>
        <p:nvSpPr>
          <p:cNvPr id="16" name="object 2"/>
          <p:cNvSpPr txBox="1">
            <a:spLocks/>
          </p:cNvSpPr>
          <p:nvPr/>
        </p:nvSpPr>
        <p:spPr>
          <a:xfrm>
            <a:off x="5960269" y="885826"/>
            <a:ext cx="6642963" cy="58990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>
              <a:defRPr sz="4000">
                <a:solidFill>
                  <a:srgbClr val="231F20"/>
                </a:solidFill>
                <a:latin typeface="Gotham Black"/>
                <a:ea typeface="+mj-ea"/>
                <a:cs typeface="Gotham Black"/>
              </a:defRPr>
            </a:lvl1pPr>
          </a:lstStyle>
          <a:p>
            <a:pPr marL="87313">
              <a:lnSpc>
                <a:spcPts val="4585"/>
              </a:lnSpc>
            </a:pPr>
            <a:r>
              <a:rPr lang="es-ES" sz="2400" b="1" kern="0" dirty="0">
                <a:solidFill>
                  <a:schemeClr val="tx1"/>
                </a:solidFill>
                <a:latin typeface="+mj-lt"/>
              </a:rPr>
              <a:t>Título</a:t>
            </a:r>
            <a:endParaRPr lang="es-ES" sz="2400" kern="0" dirty="0">
              <a:solidFill>
                <a:schemeClr val="tx1"/>
              </a:solidFill>
              <a:latin typeface="+mj-lt"/>
              <a:cs typeface="Gotham"/>
            </a:endParaRPr>
          </a:p>
        </p:txBody>
      </p:sp>
      <p:pic>
        <p:nvPicPr>
          <p:cNvPr id="18" name="Imagen 17"/>
          <p:cNvPicPr>
            <a:picLocks noChangeAspect="1"/>
          </p:cNvPicPr>
          <p:nvPr/>
        </p:nvPicPr>
        <p:blipFill rotWithShape="1">
          <a:blip r:embed="rId2"/>
          <a:srcRect l="40186" t="-426" r="29040" b="17189"/>
          <a:stretch/>
        </p:blipFill>
        <p:spPr>
          <a:xfrm>
            <a:off x="0" y="-69150"/>
            <a:ext cx="5016229" cy="7632000"/>
          </a:xfrm>
          <a:prstGeom prst="rect">
            <a:avLst/>
          </a:prstGeom>
        </p:spPr>
      </p:pic>
      <p:pic>
        <p:nvPicPr>
          <p:cNvPr id="17" name="Imagen 1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46469" y="352425"/>
            <a:ext cx="2707417" cy="46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88588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Holder 6"/>
          <p:cNvSpPr>
            <a:spLocks noGrp="1"/>
          </p:cNvSpPr>
          <p:nvPr>
            <p:ph type="sldNum" sz="quarter" idx="4294967295"/>
          </p:nvPr>
        </p:nvSpPr>
        <p:spPr>
          <a:xfrm>
            <a:off x="12187587" y="7200000"/>
            <a:ext cx="402082" cy="184666"/>
          </a:xfr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045538-57E9-4708-8065-4DC185DABFF3}" type="slidenum">
              <a:rPr lang="es-ES" sz="1200">
                <a:solidFill>
                  <a:srgbClr val="3D44AC"/>
                </a:solidFill>
              </a:rPr>
              <a:t>14</a:t>
            </a:fld>
            <a:endParaRPr sz="1200" dirty="0">
              <a:solidFill>
                <a:srgbClr val="3D44AC"/>
              </a:solidFill>
            </a:endParaRPr>
          </a:p>
        </p:txBody>
      </p:sp>
      <p:sp>
        <p:nvSpPr>
          <p:cNvPr id="8" name="object 3"/>
          <p:cNvSpPr txBox="1"/>
          <p:nvPr/>
        </p:nvSpPr>
        <p:spPr>
          <a:xfrm>
            <a:off x="1007270" y="1576051"/>
            <a:ext cx="3962400" cy="4498324"/>
          </a:xfrm>
          <a:prstGeom prst="rect">
            <a:avLst/>
          </a:prstGeom>
        </p:spPr>
        <p:txBody>
          <a:bodyPr vert="horz" wrap="square" lIns="36000" tIns="90000" rIns="180000" bIns="90000" rtlCol="0">
            <a:spAutoFit/>
          </a:bodyPr>
          <a:lstStyle/>
          <a:p>
            <a:pPr algn="just">
              <a:lnSpc>
                <a:spcPct val="110000"/>
              </a:lnSpc>
            </a:pP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Lorem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ipsum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dolor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sit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amet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,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consectetur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adipiscing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elit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.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Quisque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ornare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laoreet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nisi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vitae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interdum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.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Duis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porttitor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elit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elit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, in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euismod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mauris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auctor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a.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Nulla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cursus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consectetur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nulla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.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Suspendisse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et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ullamcorper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felis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.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Phasellus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cursus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massa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sed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ultricies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consectetur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.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Nullam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pharetra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metus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lacus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, et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pellentesque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massa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aliquet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sed. </a:t>
            </a:r>
          </a:p>
          <a:p>
            <a:pPr algn="just">
              <a:lnSpc>
                <a:spcPct val="110000"/>
              </a:lnSpc>
            </a:pPr>
            <a:endParaRPr lang="es-ES" sz="150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algn="just">
              <a:lnSpc>
                <a:spcPct val="110000"/>
              </a:lnSpc>
            </a:pP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Cras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fermentum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justo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eget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est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gravida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malesuada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. Ut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risus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ex,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euismod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a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augue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placerat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,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aliquam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laoreet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turpis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. </a:t>
            </a:r>
          </a:p>
          <a:p>
            <a:pPr algn="just">
              <a:lnSpc>
                <a:spcPct val="110000"/>
              </a:lnSpc>
            </a:pPr>
            <a:endParaRPr lang="es-ES" sz="1500" b="1" dirty="0">
              <a:solidFill>
                <a:srgbClr val="3D44AC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algn="just">
              <a:lnSpc>
                <a:spcPct val="110000"/>
              </a:lnSpc>
            </a:pPr>
            <a:r>
              <a:rPr lang="es-ES" sz="1500" b="1" dirty="0" err="1">
                <a:solidFill>
                  <a:srgbClr val="3D44AC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Praesent</a:t>
            </a:r>
            <a:r>
              <a:rPr lang="es-ES" sz="1500" b="1" dirty="0">
                <a:solidFill>
                  <a:srgbClr val="3D44AC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b="1" dirty="0" err="1">
                <a:solidFill>
                  <a:srgbClr val="3D44AC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fringilla</a:t>
            </a:r>
            <a:r>
              <a:rPr lang="es-ES" sz="1500" b="1" dirty="0">
                <a:solidFill>
                  <a:srgbClr val="3D44AC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rutrum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dolor,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nec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elementum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neque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congue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ut.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Praesent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sagittis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vulputate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purus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, in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convallis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metus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.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Integer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efficitur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massa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ut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finibus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vulputate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. </a:t>
            </a:r>
          </a:p>
        </p:txBody>
      </p:sp>
      <p:sp>
        <p:nvSpPr>
          <p:cNvPr id="10" name="object 2"/>
          <p:cNvSpPr txBox="1">
            <a:spLocks/>
          </p:cNvSpPr>
          <p:nvPr/>
        </p:nvSpPr>
        <p:spPr>
          <a:xfrm>
            <a:off x="1007269" y="657226"/>
            <a:ext cx="6642963" cy="58990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>
              <a:defRPr sz="4000">
                <a:solidFill>
                  <a:srgbClr val="231F20"/>
                </a:solidFill>
                <a:latin typeface="Gotham Black"/>
                <a:ea typeface="+mj-ea"/>
                <a:cs typeface="Gotham Black"/>
              </a:defRPr>
            </a:lvl1pPr>
          </a:lstStyle>
          <a:p>
            <a:pPr marL="87313">
              <a:lnSpc>
                <a:spcPts val="4585"/>
              </a:lnSpc>
            </a:pPr>
            <a:r>
              <a:rPr lang="es-ES" sz="2400" b="1" kern="0" dirty="0">
                <a:solidFill>
                  <a:schemeClr val="tx1"/>
                </a:solidFill>
                <a:latin typeface="+mj-lt"/>
              </a:rPr>
              <a:t>Título</a:t>
            </a:r>
            <a:endParaRPr lang="es-ES" sz="2400" kern="0" dirty="0">
              <a:solidFill>
                <a:schemeClr val="tx1"/>
              </a:solidFill>
              <a:latin typeface="+mj-lt"/>
              <a:cs typeface="Gotham"/>
            </a:endParaRPr>
          </a:p>
        </p:txBody>
      </p:sp>
      <p:pic>
        <p:nvPicPr>
          <p:cNvPr id="11" name="Imagen 10"/>
          <p:cNvPicPr>
            <a:picLocks noChangeAspect="1"/>
          </p:cNvPicPr>
          <p:nvPr/>
        </p:nvPicPr>
        <p:blipFill rotWithShape="1">
          <a:blip r:embed="rId2"/>
          <a:srcRect l="23425" t="1836" r="10233" b="34361"/>
          <a:stretch/>
        </p:blipFill>
        <p:spPr>
          <a:xfrm>
            <a:off x="5148000" y="1625600"/>
            <a:ext cx="8357577" cy="4521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97889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Holder 6"/>
          <p:cNvSpPr>
            <a:spLocks noGrp="1"/>
          </p:cNvSpPr>
          <p:nvPr>
            <p:ph type="sldNum" sz="quarter" idx="4294967295"/>
          </p:nvPr>
        </p:nvSpPr>
        <p:spPr>
          <a:xfrm>
            <a:off x="12187587" y="7200000"/>
            <a:ext cx="402082" cy="184666"/>
          </a:xfr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045538-57E9-4708-8065-4DC185DABFF3}" type="slidenum">
              <a:rPr lang="es-ES" sz="1200">
                <a:solidFill>
                  <a:srgbClr val="3D44AC"/>
                </a:solidFill>
              </a:rPr>
              <a:t>15</a:t>
            </a:fld>
            <a:endParaRPr sz="1200" dirty="0">
              <a:solidFill>
                <a:srgbClr val="3D44AC"/>
              </a:solidFill>
            </a:endParaRPr>
          </a:p>
        </p:txBody>
      </p:sp>
      <p:sp>
        <p:nvSpPr>
          <p:cNvPr id="10" name="object 2"/>
          <p:cNvSpPr txBox="1">
            <a:spLocks/>
          </p:cNvSpPr>
          <p:nvPr/>
        </p:nvSpPr>
        <p:spPr>
          <a:xfrm>
            <a:off x="993706" y="657226"/>
            <a:ext cx="6642963" cy="58990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>
              <a:defRPr sz="4000">
                <a:solidFill>
                  <a:srgbClr val="231F20"/>
                </a:solidFill>
                <a:latin typeface="Gotham Black"/>
                <a:ea typeface="+mj-ea"/>
                <a:cs typeface="Gotham Black"/>
              </a:defRPr>
            </a:lvl1pPr>
          </a:lstStyle>
          <a:p>
            <a:pPr marL="87313">
              <a:lnSpc>
                <a:spcPts val="4585"/>
              </a:lnSpc>
            </a:pPr>
            <a:r>
              <a:rPr lang="es-ES" sz="2400" b="1" kern="0" dirty="0">
                <a:solidFill>
                  <a:schemeClr val="tx1"/>
                </a:solidFill>
                <a:latin typeface="+mj-lt"/>
              </a:rPr>
              <a:t>Título</a:t>
            </a:r>
            <a:endParaRPr lang="es-ES" sz="2400" kern="0" dirty="0">
              <a:solidFill>
                <a:schemeClr val="tx1"/>
              </a:solidFill>
              <a:latin typeface="+mj-lt"/>
              <a:cs typeface="Gotham"/>
            </a:endParaRPr>
          </a:p>
        </p:txBody>
      </p:sp>
      <p:sp>
        <p:nvSpPr>
          <p:cNvPr id="7" name="object 3"/>
          <p:cNvSpPr txBox="1"/>
          <p:nvPr/>
        </p:nvSpPr>
        <p:spPr>
          <a:xfrm>
            <a:off x="974725" y="1561727"/>
            <a:ext cx="7957343" cy="4752240"/>
          </a:xfrm>
          <a:prstGeom prst="rect">
            <a:avLst/>
          </a:prstGeom>
        </p:spPr>
        <p:txBody>
          <a:bodyPr vert="horz" wrap="square" lIns="36000" tIns="90000" rIns="144000" bIns="90000" rtlCol="0">
            <a:spAutoFit/>
          </a:bodyPr>
          <a:lstStyle/>
          <a:p>
            <a:pPr algn="just">
              <a:lnSpc>
                <a:spcPct val="110000"/>
              </a:lnSpc>
            </a:pP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Lorem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ipsum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dolor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sit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amet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,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consectetur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adipiscing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elit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.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Quisque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ornare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laoreet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nisi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vitae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interdum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.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Duis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porttitor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elit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elit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, in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euismod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mauris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auctor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a.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Nulla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cursus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consectetur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nulla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.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Suspendisse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et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ullamcorper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felis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.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Phasellus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cursus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massa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sed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ultricies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consectetur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.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Nullam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pharetra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metus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lacus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, et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pellentesque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massa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aliquet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sed. </a:t>
            </a:r>
            <a:endParaRPr lang="es-ES" sz="1500" dirty="0" smtClean="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algn="just">
              <a:lnSpc>
                <a:spcPct val="110000"/>
              </a:lnSpc>
            </a:pPr>
            <a:endParaRPr lang="es-ES" sz="150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algn="just">
              <a:lnSpc>
                <a:spcPct val="110000"/>
              </a:lnSpc>
            </a:pPr>
            <a:r>
              <a:rPr lang="es-ES" sz="1500" dirty="0" err="1" smtClean="0">
                <a:latin typeface="Calibri Light" panose="020F0302020204030204" pitchFamily="34" charset="0"/>
                <a:cs typeface="Calibri Light" panose="020F0302020204030204" pitchFamily="34" charset="0"/>
              </a:rPr>
              <a:t>Cras</a:t>
            </a:r>
            <a:r>
              <a:rPr lang="es-ES" sz="1500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fermentum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justo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eget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est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gravida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malesuada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. Ut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risus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ex,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euismod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a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augue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placerat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,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aliquam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laoreet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turpis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. </a:t>
            </a:r>
            <a:r>
              <a:rPr lang="es-ES" sz="1500" b="1" dirty="0" err="1">
                <a:solidFill>
                  <a:srgbClr val="3D44AC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Praesent</a:t>
            </a:r>
            <a:r>
              <a:rPr lang="es-ES" sz="1500" b="1" dirty="0">
                <a:solidFill>
                  <a:srgbClr val="3D44AC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b="1" dirty="0" err="1">
                <a:solidFill>
                  <a:srgbClr val="3D44AC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fringilla</a:t>
            </a:r>
            <a:r>
              <a:rPr lang="es-ES" sz="1500" b="1" dirty="0">
                <a:solidFill>
                  <a:srgbClr val="3D44AC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rutrum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dolor,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nec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elementum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neque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congue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ut.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Praesent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sagittis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vulputate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purus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, in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convallis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metus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.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Integer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efficitur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massa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ut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finibus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vulputate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.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Morbi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a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blandit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enim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.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Duis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nibh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est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,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malesuada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et mi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consequat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,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posuere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mattis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urna.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Class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aptent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taciti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sociosqu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ad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litora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torquent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per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conubia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nostra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, per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inceptos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himenaeos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.</a:t>
            </a:r>
          </a:p>
          <a:p>
            <a:pPr algn="just">
              <a:lnSpc>
                <a:spcPct val="110000"/>
              </a:lnSpc>
            </a:pPr>
            <a:endParaRPr lang="es-ES" sz="150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algn="just">
              <a:lnSpc>
                <a:spcPct val="110000"/>
              </a:lnSpc>
            </a:pPr>
            <a:r>
              <a:rPr lang="es-ES" sz="1500" b="1" dirty="0" err="1">
                <a:solidFill>
                  <a:srgbClr val="3D44AC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Duis</a:t>
            </a:r>
            <a:r>
              <a:rPr lang="es-ES" sz="1500" b="1" dirty="0">
                <a:solidFill>
                  <a:srgbClr val="3D44AC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b="1" dirty="0" err="1">
                <a:solidFill>
                  <a:srgbClr val="3D44AC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laoreet</a:t>
            </a:r>
            <a:r>
              <a:rPr lang="es-ES" sz="1500" b="1" dirty="0">
                <a:solidFill>
                  <a:srgbClr val="3D44AC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b="1" dirty="0" err="1">
                <a:solidFill>
                  <a:srgbClr val="3D44AC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sit</a:t>
            </a:r>
            <a:r>
              <a:rPr lang="es-ES" sz="1500" b="1" dirty="0">
                <a:solidFill>
                  <a:srgbClr val="3D44AC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b="1" dirty="0" err="1">
                <a:solidFill>
                  <a:srgbClr val="3D44AC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amet</a:t>
            </a:r>
            <a:r>
              <a:rPr lang="es-ES" sz="1500" b="1" dirty="0">
                <a:solidFill>
                  <a:srgbClr val="3D44AC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b="1" dirty="0" err="1">
                <a:solidFill>
                  <a:srgbClr val="3D44AC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arcu</a:t>
            </a:r>
            <a:r>
              <a:rPr lang="es-ES" sz="1500" b="1" dirty="0">
                <a:solidFill>
                  <a:srgbClr val="3D44AC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b="1" dirty="0" err="1">
                <a:solidFill>
                  <a:srgbClr val="3D44AC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mattis</a:t>
            </a:r>
            <a:r>
              <a:rPr lang="es-ES" sz="1500" b="1" dirty="0">
                <a:solidFill>
                  <a:srgbClr val="3D44AC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ornare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.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Etiam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sollicitudin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eu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risus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nec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vehicula.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Aliquam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finibus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,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arcu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vel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lobortis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cursus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, eros ex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gravida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metus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, at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sodales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mi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nisi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quis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metus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.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Integer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commodo et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nibh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ornare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dignissim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. </a:t>
            </a:r>
            <a:endParaRPr lang="es-ES" sz="1500" dirty="0" smtClean="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algn="just">
              <a:lnSpc>
                <a:spcPct val="110000"/>
              </a:lnSpc>
            </a:pPr>
            <a:endParaRPr lang="es-ES" sz="150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algn="just">
              <a:lnSpc>
                <a:spcPct val="110000"/>
              </a:lnSpc>
            </a:pPr>
            <a:r>
              <a:rPr lang="es-ES" sz="1500" dirty="0" err="1" smtClean="0">
                <a:latin typeface="Calibri Light" panose="020F0302020204030204" pitchFamily="34" charset="0"/>
                <a:cs typeface="Calibri Light" panose="020F0302020204030204" pitchFamily="34" charset="0"/>
              </a:rPr>
              <a:t>Nullam</a:t>
            </a:r>
            <a:r>
              <a:rPr lang="es-ES" sz="1500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pharetra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, dolor in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consectetur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bibendum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, eros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lectus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eleifend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lacus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, a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malesuada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arcu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lorem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sollicitudin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nulla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. Sed vitae urna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erat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.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Aenean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efficitur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quam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sed nunc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pellentesque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pretium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.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Maecenas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eget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feugiat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lacus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.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Etiam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ultrices urna et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mollis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vehicula. </a:t>
            </a:r>
          </a:p>
        </p:txBody>
      </p:sp>
      <p:pic>
        <p:nvPicPr>
          <p:cNvPr id="9" name="Imagen 8"/>
          <p:cNvPicPr>
            <a:picLocks noChangeAspect="1"/>
          </p:cNvPicPr>
          <p:nvPr/>
        </p:nvPicPr>
        <p:blipFill rotWithShape="1">
          <a:blip r:embed="rId2"/>
          <a:srcRect l="40186" t="-427" r="24206" b="25833"/>
          <a:stretch/>
        </p:blipFill>
        <p:spPr>
          <a:xfrm>
            <a:off x="9306000" y="1495424"/>
            <a:ext cx="4188623" cy="49358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06870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Holder 6"/>
          <p:cNvSpPr>
            <a:spLocks noGrp="1"/>
          </p:cNvSpPr>
          <p:nvPr>
            <p:ph type="sldNum" sz="quarter" idx="4294967295"/>
          </p:nvPr>
        </p:nvSpPr>
        <p:spPr>
          <a:xfrm>
            <a:off x="12186000" y="7200000"/>
            <a:ext cx="402082" cy="184666"/>
          </a:xfr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045538-57E9-4708-8065-4DC185DABFF3}" type="slidenum">
              <a:rPr lang="es-ES" sz="1200">
                <a:solidFill>
                  <a:srgbClr val="3D44AC"/>
                </a:solidFill>
              </a:rPr>
              <a:t>16</a:t>
            </a:fld>
            <a:endParaRPr sz="1200" dirty="0">
              <a:solidFill>
                <a:srgbClr val="3D44AC"/>
              </a:solidFill>
            </a:endParaRPr>
          </a:p>
        </p:txBody>
      </p:sp>
      <p:sp>
        <p:nvSpPr>
          <p:cNvPr id="10" name="object 2"/>
          <p:cNvSpPr txBox="1">
            <a:spLocks/>
          </p:cNvSpPr>
          <p:nvPr/>
        </p:nvSpPr>
        <p:spPr>
          <a:xfrm>
            <a:off x="993600" y="657226"/>
            <a:ext cx="6642963" cy="58990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>
              <a:defRPr sz="4000">
                <a:solidFill>
                  <a:srgbClr val="231F20"/>
                </a:solidFill>
                <a:latin typeface="Gotham Black"/>
                <a:ea typeface="+mj-ea"/>
                <a:cs typeface="Gotham Black"/>
              </a:defRPr>
            </a:lvl1pPr>
          </a:lstStyle>
          <a:p>
            <a:pPr marL="87313">
              <a:lnSpc>
                <a:spcPts val="4585"/>
              </a:lnSpc>
            </a:pPr>
            <a:r>
              <a:rPr lang="es-ES" sz="2400" b="1" kern="0" dirty="0">
                <a:solidFill>
                  <a:schemeClr val="tx1"/>
                </a:solidFill>
                <a:latin typeface="+mj-lt"/>
              </a:rPr>
              <a:t>Título</a:t>
            </a:r>
            <a:endParaRPr lang="es-ES" sz="2400" kern="0" dirty="0">
              <a:solidFill>
                <a:schemeClr val="tx1"/>
              </a:solidFill>
              <a:latin typeface="+mj-lt"/>
              <a:cs typeface="Gotham"/>
            </a:endParaRPr>
          </a:p>
        </p:txBody>
      </p:sp>
      <p:sp>
        <p:nvSpPr>
          <p:cNvPr id="7" name="object 3"/>
          <p:cNvSpPr txBox="1"/>
          <p:nvPr/>
        </p:nvSpPr>
        <p:spPr>
          <a:xfrm>
            <a:off x="5350669" y="1640583"/>
            <a:ext cx="7215981" cy="4959989"/>
          </a:xfrm>
          <a:prstGeom prst="rect">
            <a:avLst/>
          </a:prstGeom>
        </p:spPr>
        <p:txBody>
          <a:bodyPr vert="horz" wrap="square" lIns="90000" tIns="90000" rIns="90000" bIns="90000" rtlCol="0">
            <a:spAutoFit/>
          </a:bodyPr>
          <a:lstStyle/>
          <a:p>
            <a:pPr algn="just"/>
            <a:r>
              <a:rPr lang="es-ES" sz="1500" b="1" dirty="0" err="1">
                <a:solidFill>
                  <a:srgbClr val="3D44AC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Lorem</a:t>
            </a:r>
            <a:r>
              <a:rPr lang="es-ES" sz="1500" b="1" dirty="0">
                <a:solidFill>
                  <a:srgbClr val="3D44AC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b="1" dirty="0" err="1">
                <a:solidFill>
                  <a:srgbClr val="3D44AC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ipsum</a:t>
            </a:r>
            <a:r>
              <a:rPr lang="es-ES" sz="1500" b="1" dirty="0">
                <a:solidFill>
                  <a:srgbClr val="3D44AC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dolor </a:t>
            </a:r>
            <a:r>
              <a:rPr lang="es-ES" sz="1500" b="1" dirty="0" err="1">
                <a:solidFill>
                  <a:srgbClr val="3D44AC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sit</a:t>
            </a:r>
            <a:r>
              <a:rPr lang="es-ES" sz="1500" b="1" dirty="0">
                <a:solidFill>
                  <a:srgbClr val="3D44AC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b="1" dirty="0" err="1">
                <a:solidFill>
                  <a:srgbClr val="3D44AC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amet</a:t>
            </a:r>
            <a:r>
              <a:rPr lang="es-ES" sz="1500" b="1" dirty="0">
                <a:solidFill>
                  <a:srgbClr val="3D44AC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, </a:t>
            </a:r>
            <a:r>
              <a:rPr lang="es-ES" sz="1500" b="1" dirty="0" err="1">
                <a:solidFill>
                  <a:srgbClr val="3D44AC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consectetur</a:t>
            </a:r>
            <a:r>
              <a:rPr lang="es-ES" sz="1500" b="1" dirty="0">
                <a:solidFill>
                  <a:srgbClr val="3D44AC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b="1" dirty="0" err="1">
                <a:solidFill>
                  <a:srgbClr val="3D44AC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adipiscing</a:t>
            </a:r>
            <a:r>
              <a:rPr lang="es-ES" sz="1500" b="1" dirty="0">
                <a:solidFill>
                  <a:srgbClr val="3D44AC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b="1" dirty="0" err="1">
                <a:solidFill>
                  <a:srgbClr val="3D44AC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elit</a:t>
            </a:r>
            <a:r>
              <a:rPr lang="es-ES" sz="1500" b="1" dirty="0">
                <a:solidFill>
                  <a:srgbClr val="3D44AC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. </a:t>
            </a:r>
          </a:p>
          <a:p>
            <a:pPr algn="just"/>
            <a:endParaRPr lang="es-ES" sz="150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algn="just">
              <a:lnSpc>
                <a:spcPct val="110000"/>
              </a:lnSpc>
            </a:pP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Quisque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ornare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laoreet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nisi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vitae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interdum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.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Duis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porttitor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elit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elit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, in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euismod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mauris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auctor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a.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Nulla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cursus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consectetur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nulla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.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Suspendisse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et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ullamcorper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felis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.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Phasellus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cursus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massa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sed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ultricies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consectetur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.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Nullam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pharetra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metus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lacus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, et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pellentesque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massa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aliquet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sed. </a:t>
            </a:r>
          </a:p>
          <a:p>
            <a:pPr algn="just">
              <a:lnSpc>
                <a:spcPct val="110000"/>
              </a:lnSpc>
            </a:pPr>
            <a:endParaRPr lang="es-ES" sz="150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algn="just">
              <a:lnSpc>
                <a:spcPct val="110000"/>
              </a:lnSpc>
            </a:pP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Cras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fermentum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justo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eget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est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gravida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malesuada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. Ut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risus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ex,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euismod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a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augue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placerat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,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aliquam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laoreet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turpis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. </a:t>
            </a:r>
            <a:r>
              <a:rPr lang="es-ES" sz="1500" b="1" dirty="0" err="1">
                <a:solidFill>
                  <a:srgbClr val="3D44AC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Praesent</a:t>
            </a:r>
            <a:r>
              <a:rPr lang="es-ES" sz="1500" b="1" dirty="0">
                <a:solidFill>
                  <a:srgbClr val="3D44AC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b="1" dirty="0" err="1">
                <a:solidFill>
                  <a:srgbClr val="3D44AC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fringilla</a:t>
            </a:r>
            <a:r>
              <a:rPr lang="es-ES" sz="1500" b="1" dirty="0">
                <a:solidFill>
                  <a:srgbClr val="3D44AC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rutrum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dolor,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nec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elementum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neque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congue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ut. </a:t>
            </a:r>
            <a:endParaRPr lang="es-ES" sz="1500" dirty="0" smtClean="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algn="just">
              <a:lnSpc>
                <a:spcPct val="110000"/>
              </a:lnSpc>
            </a:pPr>
            <a:endParaRPr lang="es-ES" sz="150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algn="just">
              <a:lnSpc>
                <a:spcPct val="110000"/>
              </a:lnSpc>
            </a:pPr>
            <a:r>
              <a:rPr lang="es-ES" sz="1500" dirty="0" err="1" smtClean="0">
                <a:latin typeface="Calibri Light" panose="020F0302020204030204" pitchFamily="34" charset="0"/>
                <a:cs typeface="Calibri Light" panose="020F0302020204030204" pitchFamily="34" charset="0"/>
              </a:rPr>
              <a:t>Praesent</a:t>
            </a:r>
            <a:r>
              <a:rPr lang="es-ES" sz="1500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sagittis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vulputate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purus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, in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convallis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metus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.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Integer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efficitur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massa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ut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finibus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vulputate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.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Morbi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a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blandit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enim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.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Duis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nibh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est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,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malesuada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et mi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consequat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,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posuere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mattis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urna.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Class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aptent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taciti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sociosqu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ad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litora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torquent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per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conubia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nostra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, per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inceptos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himenaeos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.</a:t>
            </a:r>
          </a:p>
          <a:p>
            <a:pPr algn="just">
              <a:lnSpc>
                <a:spcPct val="110000"/>
              </a:lnSpc>
            </a:pPr>
            <a:endParaRPr lang="es-ES" sz="150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algn="just">
              <a:lnSpc>
                <a:spcPct val="110000"/>
              </a:lnSpc>
            </a:pPr>
            <a:r>
              <a:rPr lang="es-ES" sz="1500" b="1" dirty="0" err="1">
                <a:solidFill>
                  <a:srgbClr val="3D44AC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Duis</a:t>
            </a:r>
            <a:r>
              <a:rPr lang="es-ES" sz="1500" b="1" dirty="0">
                <a:solidFill>
                  <a:srgbClr val="3D44AC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b="1" dirty="0" err="1">
                <a:solidFill>
                  <a:srgbClr val="3D44AC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laoreet</a:t>
            </a:r>
            <a:r>
              <a:rPr lang="es-ES" sz="1500" b="1" dirty="0">
                <a:solidFill>
                  <a:srgbClr val="3D44AC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b="1" dirty="0" err="1">
                <a:solidFill>
                  <a:srgbClr val="3D44AC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sit</a:t>
            </a:r>
            <a:r>
              <a:rPr lang="es-ES" sz="1500" b="1" dirty="0">
                <a:solidFill>
                  <a:srgbClr val="3D44AC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b="1" dirty="0" err="1">
                <a:solidFill>
                  <a:srgbClr val="3D44AC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amet</a:t>
            </a:r>
            <a:r>
              <a:rPr lang="es-ES" sz="1500" b="1" dirty="0">
                <a:solidFill>
                  <a:srgbClr val="3D44AC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b="1" dirty="0" err="1">
                <a:solidFill>
                  <a:srgbClr val="3D44AC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arcu</a:t>
            </a:r>
            <a:r>
              <a:rPr lang="es-ES" sz="1500" b="1" dirty="0">
                <a:solidFill>
                  <a:srgbClr val="3D44AC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b="1" dirty="0" err="1">
                <a:solidFill>
                  <a:srgbClr val="3D44AC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mattis</a:t>
            </a:r>
            <a:r>
              <a:rPr lang="es-ES" sz="1500" b="1" dirty="0">
                <a:solidFill>
                  <a:srgbClr val="3D44AC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ornare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.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Etiam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sollicitudin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eu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risus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nec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vehicula.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Aliquam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finibus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,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arcu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vel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lobortis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cursus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, eros ex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gravida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metus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, at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sodales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mi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nisi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quis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metus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.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Integer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commodo et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nibh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ornare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dignissim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.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Nullam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pharetra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, dolor in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consectetur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bibendum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, eros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lectus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eleifend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lacus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, a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malesuada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arcu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lorem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sollicitudin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nulla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. Sed vitae urna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erat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.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Aenean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efficitur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quam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sed nunc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pellentesque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pretium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. </a:t>
            </a:r>
          </a:p>
        </p:txBody>
      </p:sp>
      <p:sp>
        <p:nvSpPr>
          <p:cNvPr id="2" name="Rectángulo 1"/>
          <p:cNvSpPr/>
          <p:nvPr/>
        </p:nvSpPr>
        <p:spPr>
          <a:xfrm>
            <a:off x="972000" y="1647825"/>
            <a:ext cx="4087019" cy="5334000"/>
          </a:xfrm>
          <a:prstGeom prst="rect">
            <a:avLst/>
          </a:prstGeom>
          <a:solidFill>
            <a:srgbClr val="3D44A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400" dirty="0"/>
              <a:t>Texto destacado</a:t>
            </a:r>
          </a:p>
        </p:txBody>
      </p:sp>
    </p:spTree>
    <p:extLst>
      <p:ext uri="{BB962C8B-B14F-4D97-AF65-F5344CB8AC3E}">
        <p14:creationId xmlns:p14="http://schemas.microsoft.com/office/powerpoint/2010/main" val="4421744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Holder 6"/>
          <p:cNvSpPr>
            <a:spLocks noGrp="1"/>
          </p:cNvSpPr>
          <p:nvPr>
            <p:ph type="sldNum" sz="quarter" idx="4294967295"/>
          </p:nvPr>
        </p:nvSpPr>
        <p:spPr>
          <a:xfrm>
            <a:off x="12186000" y="7200000"/>
            <a:ext cx="415211" cy="184666"/>
          </a:xfr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045538-57E9-4708-8065-4DC185DABFF3}" type="slidenum">
              <a:rPr lang="es-ES" sz="1200">
                <a:solidFill>
                  <a:srgbClr val="3D44AC"/>
                </a:solidFill>
              </a:rPr>
              <a:t>17</a:t>
            </a:fld>
            <a:endParaRPr sz="1200" dirty="0">
              <a:solidFill>
                <a:srgbClr val="3D44AC"/>
              </a:solidFill>
            </a:endParaRPr>
          </a:p>
        </p:txBody>
      </p:sp>
      <p:sp>
        <p:nvSpPr>
          <p:cNvPr id="8" name="Rectángulo 7"/>
          <p:cNvSpPr/>
          <p:nvPr/>
        </p:nvSpPr>
        <p:spPr>
          <a:xfrm>
            <a:off x="2276376" y="1952402"/>
            <a:ext cx="2540800" cy="2216738"/>
          </a:xfrm>
          <a:prstGeom prst="rect">
            <a:avLst/>
          </a:prstGeom>
          <a:solidFill>
            <a:schemeClr val="bg1">
              <a:alpha val="1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lIns="198500" tIns="198500" rIns="198500" bIns="198500" rtlCol="0" anchor="ctr"/>
          <a:lstStyle/>
          <a:p>
            <a:pPr>
              <a:spcAft>
                <a:spcPts val="1654"/>
              </a:spcAft>
            </a:pPr>
            <a:r>
              <a:rPr lang="it-IT" sz="1654" b="1" dirty="0">
                <a:solidFill>
                  <a:schemeClr val="bg1"/>
                </a:solidFill>
              </a:rPr>
              <a:t>Lorem ipsum dolor:</a:t>
            </a:r>
            <a:r>
              <a:rPr lang="it-IT" sz="1654" dirty="0">
                <a:solidFill>
                  <a:schemeClr val="bg1"/>
                </a:solidFill>
              </a:rPr>
              <a:t> sit amet, consectetur adipiscing elit, sed do eiusmod tempor incididunt ut labore et dolore magna aliqua. </a:t>
            </a:r>
          </a:p>
        </p:txBody>
      </p:sp>
      <p:sp>
        <p:nvSpPr>
          <p:cNvPr id="9" name="Rectángulo 8"/>
          <p:cNvSpPr/>
          <p:nvPr/>
        </p:nvSpPr>
        <p:spPr>
          <a:xfrm>
            <a:off x="5451868" y="1952402"/>
            <a:ext cx="2540800" cy="2216738"/>
          </a:xfrm>
          <a:prstGeom prst="rect">
            <a:avLst/>
          </a:prstGeom>
          <a:solidFill>
            <a:schemeClr val="bg1">
              <a:alpha val="1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lIns="198500" tIns="198500" rIns="198500" bIns="198500" rtlCol="0" anchor="ctr"/>
          <a:lstStyle/>
          <a:p>
            <a:pPr>
              <a:spcAft>
                <a:spcPts val="1654"/>
              </a:spcAft>
            </a:pPr>
            <a:r>
              <a:rPr lang="it-IT" sz="1654" b="1" dirty="0">
                <a:solidFill>
                  <a:schemeClr val="bg1"/>
                </a:solidFill>
              </a:rPr>
              <a:t>Lorem ipsum dolor:</a:t>
            </a:r>
            <a:r>
              <a:rPr lang="it-IT" sz="1654" dirty="0">
                <a:solidFill>
                  <a:schemeClr val="bg1"/>
                </a:solidFill>
              </a:rPr>
              <a:t> sit amet, consectetur adipiscing elit, sed do eiusmod tempor incididunt ut labore et dolore magna aliqua. </a:t>
            </a:r>
          </a:p>
        </p:txBody>
      </p:sp>
      <p:sp>
        <p:nvSpPr>
          <p:cNvPr id="11" name="Rectángulo 10"/>
          <p:cNvSpPr/>
          <p:nvPr/>
        </p:nvSpPr>
        <p:spPr>
          <a:xfrm>
            <a:off x="8636899" y="1952402"/>
            <a:ext cx="2540800" cy="2216738"/>
          </a:xfrm>
          <a:prstGeom prst="rect">
            <a:avLst/>
          </a:prstGeom>
          <a:solidFill>
            <a:schemeClr val="bg1">
              <a:alpha val="1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lIns="198500" tIns="198500" rIns="198500" bIns="198500" rtlCol="0" anchor="ctr"/>
          <a:lstStyle/>
          <a:p>
            <a:pPr>
              <a:spcAft>
                <a:spcPts val="1654"/>
              </a:spcAft>
            </a:pPr>
            <a:r>
              <a:rPr lang="it-IT" sz="1654" b="1" dirty="0">
                <a:solidFill>
                  <a:schemeClr val="bg1"/>
                </a:solidFill>
              </a:rPr>
              <a:t>Lorem ipsum dolor:</a:t>
            </a:r>
            <a:r>
              <a:rPr lang="it-IT" sz="1654" dirty="0">
                <a:solidFill>
                  <a:schemeClr val="bg1"/>
                </a:solidFill>
              </a:rPr>
              <a:t> sit amet, consectetur adipiscing elit, sed do eiusmod tempor incididunt ut labore et dolore magna aliqua. </a:t>
            </a:r>
          </a:p>
        </p:txBody>
      </p:sp>
      <p:pic>
        <p:nvPicPr>
          <p:cNvPr id="12" name="Imagen 11"/>
          <p:cNvPicPr>
            <a:picLocks noChangeAspect="1"/>
          </p:cNvPicPr>
          <p:nvPr/>
        </p:nvPicPr>
        <p:blipFill rotWithShape="1">
          <a:blip r:embed="rId2"/>
          <a:srcRect l="29267" t="18604" r="13342" b="51377"/>
          <a:stretch/>
        </p:blipFill>
        <p:spPr>
          <a:xfrm>
            <a:off x="29728" y="-28575"/>
            <a:ext cx="13414809" cy="3947159"/>
          </a:xfrm>
          <a:prstGeom prst="rect">
            <a:avLst/>
          </a:prstGeom>
        </p:spPr>
      </p:pic>
      <p:sp>
        <p:nvSpPr>
          <p:cNvPr id="13" name="Rectángulo 12"/>
          <p:cNvSpPr/>
          <p:nvPr/>
        </p:nvSpPr>
        <p:spPr>
          <a:xfrm>
            <a:off x="0" y="-1"/>
            <a:ext cx="13444538" cy="3960000"/>
          </a:xfrm>
          <a:prstGeom prst="rect">
            <a:avLst/>
          </a:prstGeom>
          <a:solidFill>
            <a:srgbClr val="3D44AC">
              <a:alpha val="9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sz="2400" dirty="0"/>
          </a:p>
        </p:txBody>
      </p:sp>
      <p:sp>
        <p:nvSpPr>
          <p:cNvPr id="14" name="Rectángulo 13"/>
          <p:cNvSpPr/>
          <p:nvPr/>
        </p:nvSpPr>
        <p:spPr>
          <a:xfrm>
            <a:off x="1007269" y="1412287"/>
            <a:ext cx="3600000" cy="2216738"/>
          </a:xfrm>
          <a:prstGeom prst="rect">
            <a:avLst/>
          </a:prstGeom>
          <a:solidFill>
            <a:schemeClr val="bg1">
              <a:alpha val="1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lIns="198500" tIns="198500" rIns="198500" bIns="198500" rtlCol="0" anchor="ctr"/>
          <a:lstStyle/>
          <a:p>
            <a:pPr>
              <a:lnSpc>
                <a:spcPct val="110000"/>
              </a:lnSpc>
              <a:spcAft>
                <a:spcPts val="1654"/>
              </a:spcAft>
            </a:pPr>
            <a:r>
              <a:rPr lang="it-IT" sz="1600" b="1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Lorem ipsum dolor:</a:t>
            </a:r>
            <a:r>
              <a:rPr lang="it-IT" sz="1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sit amet, consectetur adipiscing elit, sed do eiusmod tempor incididunt ut labore et dolore magna aliqua. </a:t>
            </a:r>
          </a:p>
        </p:txBody>
      </p:sp>
      <p:sp>
        <p:nvSpPr>
          <p:cNvPr id="15" name="Rectángulo 14"/>
          <p:cNvSpPr/>
          <p:nvPr/>
        </p:nvSpPr>
        <p:spPr>
          <a:xfrm>
            <a:off x="5027269" y="1412287"/>
            <a:ext cx="3600000" cy="2216738"/>
          </a:xfrm>
          <a:prstGeom prst="rect">
            <a:avLst/>
          </a:prstGeom>
          <a:solidFill>
            <a:schemeClr val="bg1">
              <a:alpha val="1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lIns="198500" tIns="198500" rIns="198500" bIns="198500" rtlCol="0" anchor="ctr"/>
          <a:lstStyle/>
          <a:p>
            <a:pPr>
              <a:spcAft>
                <a:spcPts val="1654"/>
              </a:spcAft>
            </a:pPr>
            <a:r>
              <a:rPr lang="it-IT" sz="1600" b="1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Lorem ipsum dolor: </a:t>
            </a:r>
            <a:r>
              <a:rPr lang="it-IT" sz="1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sit amet, consectetur adipiscing elit, sed do eiusmod tempor incididunt ut labore et dolore magna aliqua. </a:t>
            </a:r>
          </a:p>
        </p:txBody>
      </p:sp>
      <p:sp>
        <p:nvSpPr>
          <p:cNvPr id="16" name="Rectángulo 15"/>
          <p:cNvSpPr/>
          <p:nvPr/>
        </p:nvSpPr>
        <p:spPr>
          <a:xfrm>
            <a:off x="8989669" y="1412287"/>
            <a:ext cx="3600000" cy="2216738"/>
          </a:xfrm>
          <a:prstGeom prst="rect">
            <a:avLst/>
          </a:prstGeom>
          <a:solidFill>
            <a:schemeClr val="bg1">
              <a:alpha val="1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lIns="198500" tIns="198500" rIns="198500" bIns="198500" rtlCol="0" anchor="ctr"/>
          <a:lstStyle/>
          <a:p>
            <a:pPr>
              <a:spcAft>
                <a:spcPts val="1654"/>
              </a:spcAft>
            </a:pPr>
            <a:r>
              <a:rPr lang="it-IT" sz="1600" b="1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Lorem ipsum dolor: </a:t>
            </a:r>
            <a:r>
              <a:rPr lang="it-IT" sz="1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sit amet, consectetur adipiscing elit, sed do eiusmod tempor incididunt ut labore et dolore magna aliqua. </a:t>
            </a:r>
          </a:p>
        </p:txBody>
      </p:sp>
      <p:sp>
        <p:nvSpPr>
          <p:cNvPr id="17" name="Título 1"/>
          <p:cNvSpPr txBox="1">
            <a:spLocks/>
          </p:cNvSpPr>
          <p:nvPr/>
        </p:nvSpPr>
        <p:spPr>
          <a:xfrm>
            <a:off x="2150270" y="319267"/>
            <a:ext cx="9220200" cy="337959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>
            <a:lvl1pPr>
              <a:defRPr sz="4000">
                <a:solidFill>
                  <a:srgbClr val="231F20"/>
                </a:solidFill>
                <a:latin typeface="Gotham Black"/>
                <a:ea typeface="+mj-ea"/>
                <a:cs typeface="Gotham Black"/>
              </a:defRPr>
            </a:lvl1pPr>
          </a:lstStyle>
          <a:p>
            <a:pPr algn="ctr"/>
            <a:r>
              <a:rPr lang="es-ES" sz="2400" b="1" kern="0" dirty="0">
                <a:solidFill>
                  <a:schemeClr val="bg1"/>
                </a:solidFill>
                <a:latin typeface="+mn-lt"/>
              </a:rPr>
              <a:t>TÍTULO DIAPOSITIVA</a:t>
            </a:r>
          </a:p>
        </p:txBody>
      </p:sp>
      <p:sp>
        <p:nvSpPr>
          <p:cNvPr id="18" name="Marcador de contenido 2"/>
          <p:cNvSpPr txBox="1">
            <a:spLocks/>
          </p:cNvSpPr>
          <p:nvPr/>
        </p:nvSpPr>
        <p:spPr>
          <a:xfrm>
            <a:off x="2150270" y="885825"/>
            <a:ext cx="9220199" cy="30480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lang="es-ES_tradnl" sz="1500" kern="1200" dirty="0" smtClean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lang="es-ES_tradnl" sz="1500" kern="1200" dirty="0" smtClean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lang="es-ES_tradnl" sz="1500" kern="1200" dirty="0" smtClean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lang="es-ES_tradnl" sz="1500" kern="1200" dirty="0" smtClean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lang="es-ES" sz="1500" kern="1200" dirty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ES" sz="1800" dirty="0" err="1">
                <a:solidFill>
                  <a:srgbClr val="FFFFFF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Lorem</a:t>
            </a:r>
            <a:r>
              <a:rPr lang="es-ES" sz="1800" dirty="0">
                <a:solidFill>
                  <a:srgbClr val="FFFFFF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800" dirty="0" err="1">
                <a:solidFill>
                  <a:srgbClr val="FFFFFF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ipsum</a:t>
            </a:r>
            <a:r>
              <a:rPr lang="es-ES" sz="1800" dirty="0">
                <a:solidFill>
                  <a:srgbClr val="FFFFFF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dolor </a:t>
            </a:r>
            <a:r>
              <a:rPr lang="es-ES" sz="1800" dirty="0" err="1">
                <a:solidFill>
                  <a:srgbClr val="FFFFFF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sit</a:t>
            </a:r>
            <a:r>
              <a:rPr lang="es-ES" sz="1800" dirty="0">
                <a:solidFill>
                  <a:srgbClr val="FFFFFF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800" dirty="0" err="1">
                <a:solidFill>
                  <a:srgbClr val="FFFFFF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amet</a:t>
            </a:r>
            <a:r>
              <a:rPr lang="es-ES" sz="1800" dirty="0">
                <a:solidFill>
                  <a:srgbClr val="FFFFFF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800" dirty="0" err="1">
                <a:solidFill>
                  <a:srgbClr val="FFFFFF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Lorem</a:t>
            </a:r>
            <a:r>
              <a:rPr lang="es-ES" sz="1800" dirty="0">
                <a:solidFill>
                  <a:srgbClr val="FFFFFF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800" dirty="0" err="1">
                <a:solidFill>
                  <a:srgbClr val="FFFFFF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ipsum</a:t>
            </a:r>
            <a:r>
              <a:rPr lang="es-ES" sz="1800" dirty="0">
                <a:solidFill>
                  <a:srgbClr val="FFFFFF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dolor </a:t>
            </a:r>
            <a:r>
              <a:rPr lang="es-ES" sz="1800" dirty="0" err="1">
                <a:solidFill>
                  <a:srgbClr val="FFFFFF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sit</a:t>
            </a:r>
            <a:r>
              <a:rPr lang="es-ES" sz="1800" dirty="0">
                <a:solidFill>
                  <a:srgbClr val="FFFFFF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800" dirty="0" err="1">
                <a:solidFill>
                  <a:srgbClr val="FFFFFF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amet</a:t>
            </a:r>
            <a:endParaRPr lang="es-ES" sz="1800" dirty="0">
              <a:solidFill>
                <a:srgbClr val="FFFFFF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endParaRPr lang="es-ES" sz="1985" dirty="0">
              <a:solidFill>
                <a:srgbClr val="363636"/>
              </a:solidFill>
            </a:endParaRPr>
          </a:p>
        </p:txBody>
      </p:sp>
      <p:grpSp>
        <p:nvGrpSpPr>
          <p:cNvPr id="19" name="Grupo 18"/>
          <p:cNvGrpSpPr/>
          <p:nvPr/>
        </p:nvGrpSpPr>
        <p:grpSpPr>
          <a:xfrm>
            <a:off x="4055269" y="773625"/>
            <a:ext cx="5220000" cy="36000"/>
            <a:chOff x="-1" y="2533163"/>
            <a:chExt cx="7554883" cy="90000"/>
          </a:xfrm>
        </p:grpSpPr>
        <p:sp>
          <p:nvSpPr>
            <p:cNvPr id="20" name="Google Shape;11;p2"/>
            <p:cNvSpPr/>
            <p:nvPr/>
          </p:nvSpPr>
          <p:spPr>
            <a:xfrm>
              <a:off x="5034882" y="2533163"/>
              <a:ext cx="2520000" cy="90000"/>
            </a:xfrm>
            <a:prstGeom prst="rect">
              <a:avLst/>
            </a:prstGeom>
            <a:solidFill>
              <a:srgbClr val="2E9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1" name="Google Shape;13;p2"/>
            <p:cNvSpPr/>
            <p:nvPr/>
          </p:nvSpPr>
          <p:spPr>
            <a:xfrm>
              <a:off x="-1" y="2533163"/>
              <a:ext cx="2520000" cy="90000"/>
            </a:xfrm>
            <a:prstGeom prst="rect">
              <a:avLst/>
            </a:prstGeom>
            <a:solidFill>
              <a:srgbClr val="F090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2" name="Google Shape;14;p2"/>
            <p:cNvSpPr/>
            <p:nvPr/>
          </p:nvSpPr>
          <p:spPr>
            <a:xfrm>
              <a:off x="2515054" y="2533163"/>
              <a:ext cx="2520000" cy="90000"/>
            </a:xfrm>
            <a:prstGeom prst="rect">
              <a:avLst/>
            </a:prstGeom>
            <a:solidFill>
              <a:srgbClr val="78DD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</p:grpSp>
      <p:sp>
        <p:nvSpPr>
          <p:cNvPr id="23" name="object 3"/>
          <p:cNvSpPr txBox="1"/>
          <p:nvPr/>
        </p:nvSpPr>
        <p:spPr>
          <a:xfrm>
            <a:off x="974725" y="4210027"/>
            <a:ext cx="11591925" cy="2213083"/>
          </a:xfrm>
          <a:prstGeom prst="rect">
            <a:avLst/>
          </a:prstGeom>
        </p:spPr>
        <p:txBody>
          <a:bodyPr vert="horz" wrap="square" lIns="36000" tIns="90000" rIns="0" bIns="90000" rtlCol="0">
            <a:spAutoFit/>
          </a:bodyPr>
          <a:lstStyle/>
          <a:p>
            <a:pPr algn="just">
              <a:lnSpc>
                <a:spcPct val="110000"/>
              </a:lnSpc>
            </a:pP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Lorem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ipsum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dolor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sit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amet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,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consectetur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adipiscing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elit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.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Quisque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ornare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laoreet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nisi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vitae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interdum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.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Duis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porttitor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elit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elit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, in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euismod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mauris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auctor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a.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Nulla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cursus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consectetur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nulla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.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Suspendisse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et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ullamcorper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felis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.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Phasellus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cursus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massa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sed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ultricies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consectetur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.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Nullam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pharetra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metus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lacus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, et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pellentesque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massa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aliquet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sed.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Cras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fermentum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justo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eget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est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gravida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malesuada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. </a:t>
            </a:r>
            <a:r>
              <a:rPr lang="es-ES" sz="1500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Ut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risus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ex,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euismod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a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augue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placerat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,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aliquam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laoreet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turpis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. </a:t>
            </a:r>
          </a:p>
          <a:p>
            <a:pPr algn="just">
              <a:lnSpc>
                <a:spcPct val="110000"/>
              </a:lnSpc>
            </a:pPr>
            <a:endParaRPr lang="es-ES" sz="1500" b="1" dirty="0">
              <a:solidFill>
                <a:srgbClr val="3D44AC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algn="just">
              <a:lnSpc>
                <a:spcPct val="110000"/>
              </a:lnSpc>
            </a:pPr>
            <a:r>
              <a:rPr lang="es-ES" sz="1500" b="1" dirty="0" err="1">
                <a:solidFill>
                  <a:srgbClr val="3D44AC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Praesent</a:t>
            </a:r>
            <a:r>
              <a:rPr lang="es-ES" sz="1500" b="1" dirty="0">
                <a:solidFill>
                  <a:srgbClr val="3D44AC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b="1" dirty="0" err="1">
                <a:solidFill>
                  <a:srgbClr val="3D44AC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fringilla</a:t>
            </a:r>
            <a:r>
              <a:rPr lang="es-ES" sz="1500" b="1" dirty="0">
                <a:solidFill>
                  <a:srgbClr val="3D44AC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rutrum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dolor,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nec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elementum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neque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congue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ut.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Praesent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sagittis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vulputate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purus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, in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convallis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metus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.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Integer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efficitur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massa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ut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finibus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vulputate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.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Morbi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a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blandit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enim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.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Duis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nibh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est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,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malesuada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et mi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consequat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,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posuere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mattis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urna.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Class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aptent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taciti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sociosqu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ad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litora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torquent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per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conubia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nostra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, per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inceptos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himenaeos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.</a:t>
            </a:r>
          </a:p>
          <a:p>
            <a:pPr algn="just">
              <a:lnSpc>
                <a:spcPct val="110000"/>
              </a:lnSpc>
            </a:pPr>
            <a:endParaRPr lang="es-ES" sz="150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pic>
        <p:nvPicPr>
          <p:cNvPr id="24" name="Imagen 2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4094" y="6753225"/>
            <a:ext cx="2707417" cy="46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30872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Holder 6"/>
          <p:cNvSpPr>
            <a:spLocks noGrp="1"/>
          </p:cNvSpPr>
          <p:nvPr>
            <p:ph type="sldNum" sz="quarter" idx="4294967295"/>
          </p:nvPr>
        </p:nvSpPr>
        <p:spPr>
          <a:xfrm>
            <a:off x="12186000" y="7200000"/>
            <a:ext cx="339011" cy="184666"/>
          </a:xfr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045538-57E9-4708-8065-4DC185DABFF3}" type="slidenum">
              <a:rPr lang="es-ES" sz="1200">
                <a:solidFill>
                  <a:srgbClr val="3D44AC"/>
                </a:solidFill>
              </a:rPr>
              <a:t>18</a:t>
            </a:fld>
            <a:endParaRPr sz="1200" dirty="0">
              <a:solidFill>
                <a:srgbClr val="3D44AC"/>
              </a:solidFill>
            </a:endParaRPr>
          </a:p>
        </p:txBody>
      </p:sp>
      <p:sp>
        <p:nvSpPr>
          <p:cNvPr id="24" name="Rectángulo 23"/>
          <p:cNvSpPr/>
          <p:nvPr/>
        </p:nvSpPr>
        <p:spPr>
          <a:xfrm>
            <a:off x="3902869" y="2246929"/>
            <a:ext cx="2901600" cy="4044331"/>
          </a:xfrm>
          <a:prstGeom prst="rect">
            <a:avLst/>
          </a:prstGeom>
          <a:solidFill>
            <a:srgbClr val="F090C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lIns="397000" tIns="397000" rIns="397000" bIns="397000" rtlCol="0" anchor="ctr"/>
          <a:lstStyle/>
          <a:p>
            <a:r>
              <a:rPr lang="es-ES" sz="1600" dirty="0" err="1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Lorem</a:t>
            </a:r>
            <a:r>
              <a:rPr lang="es-ES" sz="1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600" dirty="0" err="1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ipsum</a:t>
            </a:r>
            <a:r>
              <a:rPr lang="es-ES" sz="1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dolor </a:t>
            </a:r>
            <a:r>
              <a:rPr lang="es-ES" sz="1600" dirty="0" err="1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sit</a:t>
            </a:r>
            <a:r>
              <a:rPr lang="es-ES" sz="1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600" dirty="0" err="1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amet</a:t>
            </a:r>
            <a:r>
              <a:rPr lang="es-ES" sz="1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, </a:t>
            </a:r>
            <a:r>
              <a:rPr lang="es-ES" sz="1600" dirty="0" err="1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consectetur</a:t>
            </a:r>
            <a:r>
              <a:rPr lang="es-ES" sz="1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600" dirty="0" err="1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adipiscing</a:t>
            </a:r>
            <a:r>
              <a:rPr lang="es-ES" sz="1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600" dirty="0" err="1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elit</a:t>
            </a:r>
            <a:r>
              <a:rPr lang="es-ES" sz="1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. </a:t>
            </a:r>
            <a:endParaRPr lang="es-ES" sz="160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r>
              <a:rPr lang="es-ES" sz="16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Quisque</a:t>
            </a:r>
            <a:r>
              <a:rPr lang="es-ES" sz="1600" dirty="0">
                <a:latin typeface="Calibri Light" panose="020F0302020204030204" pitchFamily="34" charset="0"/>
                <a:cs typeface="Calibri Light" panose="020F0302020204030204" pitchFamily="34" charset="0"/>
              </a:rPr>
              <a:t> ornare </a:t>
            </a:r>
            <a:r>
              <a:rPr lang="es-ES" sz="16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laoreet</a:t>
            </a:r>
            <a:r>
              <a:rPr lang="es-ES" sz="16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6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nisi</a:t>
            </a:r>
            <a:r>
              <a:rPr lang="es-ES" sz="1600" dirty="0">
                <a:latin typeface="Calibri Light" panose="020F0302020204030204" pitchFamily="34" charset="0"/>
                <a:cs typeface="Calibri Light" panose="020F0302020204030204" pitchFamily="34" charset="0"/>
              </a:rPr>
              <a:t> vitae </a:t>
            </a:r>
            <a:r>
              <a:rPr lang="es-ES" sz="16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interdum</a:t>
            </a:r>
            <a:r>
              <a:rPr lang="es-ES" sz="1600" dirty="0">
                <a:latin typeface="Calibri Light" panose="020F0302020204030204" pitchFamily="34" charset="0"/>
                <a:cs typeface="Calibri Light" panose="020F0302020204030204" pitchFamily="34" charset="0"/>
              </a:rPr>
              <a:t>. </a:t>
            </a:r>
            <a:r>
              <a:rPr lang="es-ES" sz="16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Duis</a:t>
            </a:r>
            <a:r>
              <a:rPr lang="es-ES" sz="16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6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porttitor</a:t>
            </a:r>
            <a:r>
              <a:rPr lang="es-ES" sz="16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6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elit</a:t>
            </a:r>
            <a:r>
              <a:rPr lang="es-ES" sz="16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6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elit</a:t>
            </a:r>
            <a:r>
              <a:rPr lang="es-ES" sz="1600" dirty="0">
                <a:latin typeface="Calibri Light" panose="020F0302020204030204" pitchFamily="34" charset="0"/>
                <a:cs typeface="Calibri Light" panose="020F0302020204030204" pitchFamily="34" charset="0"/>
              </a:rPr>
              <a:t>, in </a:t>
            </a:r>
            <a:r>
              <a:rPr lang="es-ES" sz="16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euismod</a:t>
            </a:r>
            <a:r>
              <a:rPr lang="es-ES" sz="16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6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mauris</a:t>
            </a:r>
            <a:r>
              <a:rPr lang="es-ES" sz="16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6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auctor</a:t>
            </a:r>
            <a:r>
              <a:rPr lang="es-ES" sz="1600" dirty="0">
                <a:latin typeface="Calibri Light" panose="020F0302020204030204" pitchFamily="34" charset="0"/>
                <a:cs typeface="Calibri Light" panose="020F0302020204030204" pitchFamily="34" charset="0"/>
              </a:rPr>
              <a:t> a. </a:t>
            </a:r>
          </a:p>
        </p:txBody>
      </p:sp>
      <p:sp>
        <p:nvSpPr>
          <p:cNvPr id="25" name="Rectángulo 24"/>
          <p:cNvSpPr/>
          <p:nvPr/>
        </p:nvSpPr>
        <p:spPr>
          <a:xfrm>
            <a:off x="6798469" y="2246929"/>
            <a:ext cx="2901600" cy="4044331"/>
          </a:xfrm>
          <a:prstGeom prst="rect">
            <a:avLst/>
          </a:prstGeom>
          <a:solidFill>
            <a:srgbClr val="78DDC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lIns="397000" tIns="397000" rIns="397000" bIns="397000" rtlCol="0" anchor="ctr"/>
          <a:lstStyle/>
          <a:p>
            <a:r>
              <a:rPr lang="es-ES" sz="1600" dirty="0" err="1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Lorem</a:t>
            </a:r>
            <a:r>
              <a:rPr lang="es-ES" sz="1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600" dirty="0" err="1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ipsum</a:t>
            </a:r>
            <a:r>
              <a:rPr lang="es-ES" sz="1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dolor </a:t>
            </a:r>
            <a:r>
              <a:rPr lang="es-ES" sz="1600" dirty="0" err="1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sit</a:t>
            </a:r>
            <a:r>
              <a:rPr lang="es-ES" sz="1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600" dirty="0" err="1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amet</a:t>
            </a:r>
            <a:r>
              <a:rPr lang="es-ES" sz="1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, </a:t>
            </a:r>
            <a:r>
              <a:rPr lang="es-ES" sz="1600" dirty="0" err="1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consectetur</a:t>
            </a:r>
            <a:r>
              <a:rPr lang="es-ES" sz="1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600" dirty="0" err="1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adipiscing</a:t>
            </a:r>
            <a:r>
              <a:rPr lang="es-ES" sz="1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600" dirty="0" err="1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elit</a:t>
            </a:r>
            <a:r>
              <a:rPr lang="es-ES" sz="1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. </a:t>
            </a:r>
            <a:endParaRPr lang="es-ES" sz="160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r>
              <a:rPr lang="es-ES" sz="16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Quisque</a:t>
            </a:r>
            <a:r>
              <a:rPr lang="es-ES" sz="1600" dirty="0">
                <a:latin typeface="Calibri Light" panose="020F0302020204030204" pitchFamily="34" charset="0"/>
                <a:cs typeface="Calibri Light" panose="020F0302020204030204" pitchFamily="34" charset="0"/>
              </a:rPr>
              <a:t> ornare </a:t>
            </a:r>
            <a:r>
              <a:rPr lang="es-ES" sz="16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laoreet</a:t>
            </a:r>
            <a:r>
              <a:rPr lang="es-ES" sz="16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6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nisi</a:t>
            </a:r>
            <a:r>
              <a:rPr lang="es-ES" sz="1600" dirty="0">
                <a:latin typeface="Calibri Light" panose="020F0302020204030204" pitchFamily="34" charset="0"/>
                <a:cs typeface="Calibri Light" panose="020F0302020204030204" pitchFamily="34" charset="0"/>
              </a:rPr>
              <a:t> vitae </a:t>
            </a:r>
            <a:r>
              <a:rPr lang="es-ES" sz="16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interdum</a:t>
            </a:r>
            <a:r>
              <a:rPr lang="es-ES" sz="1600" dirty="0">
                <a:latin typeface="Calibri Light" panose="020F0302020204030204" pitchFamily="34" charset="0"/>
                <a:cs typeface="Calibri Light" panose="020F0302020204030204" pitchFamily="34" charset="0"/>
              </a:rPr>
              <a:t>. </a:t>
            </a:r>
            <a:r>
              <a:rPr lang="es-ES" sz="16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Duis</a:t>
            </a:r>
            <a:r>
              <a:rPr lang="es-ES" sz="16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6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porttitor</a:t>
            </a:r>
            <a:r>
              <a:rPr lang="es-ES" sz="16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6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elit</a:t>
            </a:r>
            <a:r>
              <a:rPr lang="es-ES" sz="16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6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elit</a:t>
            </a:r>
            <a:r>
              <a:rPr lang="es-ES" sz="1600" dirty="0">
                <a:latin typeface="Calibri Light" panose="020F0302020204030204" pitchFamily="34" charset="0"/>
                <a:cs typeface="Calibri Light" panose="020F0302020204030204" pitchFamily="34" charset="0"/>
              </a:rPr>
              <a:t>, in </a:t>
            </a:r>
            <a:r>
              <a:rPr lang="es-ES" sz="16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euismod</a:t>
            </a:r>
            <a:r>
              <a:rPr lang="es-ES" sz="16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6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mauris</a:t>
            </a:r>
            <a:r>
              <a:rPr lang="es-ES" sz="16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6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auctor</a:t>
            </a:r>
            <a:r>
              <a:rPr lang="es-ES" sz="1600" dirty="0">
                <a:latin typeface="Calibri Light" panose="020F0302020204030204" pitchFamily="34" charset="0"/>
                <a:cs typeface="Calibri Light" panose="020F0302020204030204" pitchFamily="34" charset="0"/>
              </a:rPr>
              <a:t> a. </a:t>
            </a:r>
            <a:r>
              <a:rPr lang="es-ES" sz="16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Nulla</a:t>
            </a:r>
            <a:r>
              <a:rPr lang="es-ES" sz="16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6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cursus</a:t>
            </a:r>
            <a:r>
              <a:rPr lang="es-ES" sz="16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6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consectetur</a:t>
            </a:r>
            <a:r>
              <a:rPr lang="es-ES" sz="16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6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nulla</a:t>
            </a:r>
            <a:r>
              <a:rPr lang="es-ES" sz="1600" dirty="0">
                <a:latin typeface="Calibri Light" panose="020F0302020204030204" pitchFamily="34" charset="0"/>
                <a:cs typeface="Calibri Light" panose="020F0302020204030204" pitchFamily="34" charset="0"/>
              </a:rPr>
              <a:t>. </a:t>
            </a:r>
          </a:p>
        </p:txBody>
      </p:sp>
      <p:sp>
        <p:nvSpPr>
          <p:cNvPr id="26" name="Rectángulo 25"/>
          <p:cNvSpPr/>
          <p:nvPr/>
        </p:nvSpPr>
        <p:spPr>
          <a:xfrm>
            <a:off x="9688069" y="2246929"/>
            <a:ext cx="2901600" cy="4044331"/>
          </a:xfrm>
          <a:prstGeom prst="rect">
            <a:avLst/>
          </a:prstGeom>
          <a:solidFill>
            <a:srgbClr val="2E9BE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lIns="397000" tIns="397000" rIns="397000" bIns="397000" rtlCol="0" anchor="ctr"/>
          <a:lstStyle/>
          <a:p>
            <a:r>
              <a:rPr lang="es-ES" sz="1600" dirty="0" err="1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Lorem</a:t>
            </a:r>
            <a:r>
              <a:rPr lang="es-ES" sz="1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600" dirty="0" err="1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ipsum</a:t>
            </a:r>
            <a:r>
              <a:rPr lang="es-ES" sz="1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dolor </a:t>
            </a:r>
            <a:r>
              <a:rPr lang="es-ES" sz="1600" dirty="0" err="1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sit</a:t>
            </a:r>
            <a:r>
              <a:rPr lang="es-ES" sz="1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600" dirty="0" err="1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amet</a:t>
            </a:r>
            <a:r>
              <a:rPr lang="es-ES" sz="1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, </a:t>
            </a:r>
            <a:r>
              <a:rPr lang="es-ES" sz="1600" dirty="0" err="1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consectetur</a:t>
            </a:r>
            <a:r>
              <a:rPr lang="es-ES" sz="1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600" dirty="0" err="1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adipiscing</a:t>
            </a:r>
            <a:r>
              <a:rPr lang="es-ES" sz="1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600" dirty="0" err="1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elit</a:t>
            </a:r>
            <a:r>
              <a:rPr lang="es-ES" sz="1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. </a:t>
            </a:r>
            <a:endParaRPr lang="es-ES" sz="160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r>
              <a:rPr lang="es-ES" sz="16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Quisque</a:t>
            </a:r>
            <a:r>
              <a:rPr lang="es-ES" sz="1600" dirty="0">
                <a:latin typeface="Calibri Light" panose="020F0302020204030204" pitchFamily="34" charset="0"/>
                <a:cs typeface="Calibri Light" panose="020F0302020204030204" pitchFamily="34" charset="0"/>
              </a:rPr>
              <a:t> ornare </a:t>
            </a:r>
            <a:r>
              <a:rPr lang="es-ES" sz="16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laoreet</a:t>
            </a:r>
            <a:r>
              <a:rPr lang="es-ES" sz="16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6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nisi</a:t>
            </a:r>
            <a:r>
              <a:rPr lang="es-ES" sz="1600" dirty="0">
                <a:latin typeface="Calibri Light" panose="020F0302020204030204" pitchFamily="34" charset="0"/>
                <a:cs typeface="Calibri Light" panose="020F0302020204030204" pitchFamily="34" charset="0"/>
              </a:rPr>
              <a:t> vitae </a:t>
            </a:r>
            <a:r>
              <a:rPr lang="es-ES" sz="16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interdum</a:t>
            </a:r>
            <a:r>
              <a:rPr lang="es-ES" sz="1600" dirty="0">
                <a:latin typeface="Calibri Light" panose="020F0302020204030204" pitchFamily="34" charset="0"/>
                <a:cs typeface="Calibri Light" panose="020F0302020204030204" pitchFamily="34" charset="0"/>
              </a:rPr>
              <a:t>. </a:t>
            </a:r>
            <a:r>
              <a:rPr lang="es-ES" sz="16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Duis</a:t>
            </a:r>
            <a:r>
              <a:rPr lang="es-ES" sz="16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6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porttitor</a:t>
            </a:r>
            <a:r>
              <a:rPr lang="es-ES" sz="16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6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elit</a:t>
            </a:r>
            <a:r>
              <a:rPr lang="es-ES" sz="16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6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elit</a:t>
            </a:r>
            <a:r>
              <a:rPr lang="es-ES" sz="1600" dirty="0">
                <a:latin typeface="Calibri Light" panose="020F0302020204030204" pitchFamily="34" charset="0"/>
                <a:cs typeface="Calibri Light" panose="020F0302020204030204" pitchFamily="34" charset="0"/>
              </a:rPr>
              <a:t>, in </a:t>
            </a:r>
            <a:r>
              <a:rPr lang="es-ES" sz="16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euismod</a:t>
            </a:r>
            <a:r>
              <a:rPr lang="es-ES" sz="16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6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mauris</a:t>
            </a:r>
            <a:r>
              <a:rPr lang="es-ES" sz="16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6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auctor</a:t>
            </a:r>
            <a:r>
              <a:rPr lang="es-ES" sz="1600" dirty="0">
                <a:latin typeface="Calibri Light" panose="020F0302020204030204" pitchFamily="34" charset="0"/>
                <a:cs typeface="Calibri Light" panose="020F0302020204030204" pitchFamily="34" charset="0"/>
              </a:rPr>
              <a:t> a. </a:t>
            </a:r>
            <a:r>
              <a:rPr lang="es-ES" sz="16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Nulla</a:t>
            </a:r>
            <a:r>
              <a:rPr lang="es-ES" sz="16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6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cursus</a:t>
            </a:r>
            <a:r>
              <a:rPr lang="es-ES" sz="16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6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consectetur</a:t>
            </a:r>
            <a:r>
              <a:rPr lang="es-ES" sz="16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6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nulla</a:t>
            </a:r>
            <a:r>
              <a:rPr lang="es-ES" sz="1600" dirty="0">
                <a:latin typeface="Calibri Light" panose="020F0302020204030204" pitchFamily="34" charset="0"/>
                <a:cs typeface="Calibri Light" panose="020F0302020204030204" pitchFamily="34" charset="0"/>
              </a:rPr>
              <a:t>. </a:t>
            </a:r>
          </a:p>
        </p:txBody>
      </p:sp>
      <p:sp>
        <p:nvSpPr>
          <p:cNvPr id="27" name="CuadroTexto 26"/>
          <p:cNvSpPr txBox="1"/>
          <p:nvPr/>
        </p:nvSpPr>
        <p:spPr>
          <a:xfrm>
            <a:off x="974725" y="1764000"/>
            <a:ext cx="2901600" cy="3468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654" dirty="0">
                <a:solidFill>
                  <a:srgbClr val="3D44AC"/>
                </a:solidFill>
              </a:rPr>
              <a:t>LOREM IPSUM DOLOR </a:t>
            </a:r>
            <a:endParaRPr lang="es-ES" sz="1654" dirty="0">
              <a:solidFill>
                <a:srgbClr val="3D44AC"/>
              </a:solidFill>
            </a:endParaRPr>
          </a:p>
        </p:txBody>
      </p:sp>
      <p:sp>
        <p:nvSpPr>
          <p:cNvPr id="28" name="CuadroTexto 27"/>
          <p:cNvSpPr txBox="1"/>
          <p:nvPr/>
        </p:nvSpPr>
        <p:spPr>
          <a:xfrm>
            <a:off x="3888000" y="1764000"/>
            <a:ext cx="2901600" cy="3468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654" dirty="0">
                <a:solidFill>
                  <a:srgbClr val="F090C6"/>
                </a:solidFill>
              </a:rPr>
              <a:t>LOREM IPSUM DOLOR </a:t>
            </a:r>
            <a:endParaRPr lang="es-ES" sz="1654" dirty="0">
              <a:solidFill>
                <a:srgbClr val="F090C6"/>
              </a:solidFill>
            </a:endParaRPr>
          </a:p>
        </p:txBody>
      </p:sp>
      <p:sp>
        <p:nvSpPr>
          <p:cNvPr id="29" name="CuadroTexto 28"/>
          <p:cNvSpPr txBox="1"/>
          <p:nvPr/>
        </p:nvSpPr>
        <p:spPr>
          <a:xfrm>
            <a:off x="6804000" y="1764000"/>
            <a:ext cx="2901600" cy="3468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654" dirty="0">
                <a:solidFill>
                  <a:srgbClr val="78DDCA"/>
                </a:solidFill>
              </a:rPr>
              <a:t>LOREM IPSUM DOLOR </a:t>
            </a:r>
            <a:endParaRPr lang="es-ES" sz="1654" dirty="0">
              <a:solidFill>
                <a:srgbClr val="78DDCA"/>
              </a:solidFill>
            </a:endParaRPr>
          </a:p>
        </p:txBody>
      </p:sp>
      <p:sp>
        <p:nvSpPr>
          <p:cNvPr id="30" name="CuadroTexto 29"/>
          <p:cNvSpPr txBox="1"/>
          <p:nvPr/>
        </p:nvSpPr>
        <p:spPr>
          <a:xfrm>
            <a:off x="9684000" y="1764000"/>
            <a:ext cx="2901600" cy="3468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654" dirty="0">
                <a:solidFill>
                  <a:srgbClr val="2E9BED"/>
                </a:solidFill>
              </a:rPr>
              <a:t>LOREM IPSUM DOLOR </a:t>
            </a:r>
            <a:endParaRPr lang="es-ES" sz="1654" dirty="0">
              <a:solidFill>
                <a:srgbClr val="2E9BED"/>
              </a:solidFill>
            </a:endParaRPr>
          </a:p>
        </p:txBody>
      </p:sp>
      <p:sp>
        <p:nvSpPr>
          <p:cNvPr id="31" name="Rectángulo 30"/>
          <p:cNvSpPr/>
          <p:nvPr/>
        </p:nvSpPr>
        <p:spPr>
          <a:xfrm>
            <a:off x="1001269" y="2246929"/>
            <a:ext cx="2901600" cy="4044331"/>
          </a:xfrm>
          <a:prstGeom prst="rect">
            <a:avLst/>
          </a:prstGeom>
          <a:solidFill>
            <a:srgbClr val="3D44A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lIns="397000" tIns="397000" rIns="397000" bIns="397000" rtlCol="0" anchor="ctr"/>
          <a:lstStyle/>
          <a:p>
            <a:r>
              <a:rPr lang="es-ES" sz="1500" dirty="0" err="1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Lorem</a:t>
            </a:r>
            <a:r>
              <a:rPr lang="es-ES" sz="15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ipsum</a:t>
            </a:r>
            <a:r>
              <a:rPr lang="es-ES" sz="15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dolor </a:t>
            </a:r>
            <a:r>
              <a:rPr lang="es-ES" sz="1500" dirty="0" err="1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sit</a:t>
            </a:r>
            <a:r>
              <a:rPr lang="es-ES" sz="15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amet</a:t>
            </a:r>
            <a:r>
              <a:rPr lang="es-ES" sz="15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, </a:t>
            </a:r>
            <a:r>
              <a:rPr lang="es-ES" sz="1500" dirty="0" err="1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consectetur</a:t>
            </a:r>
            <a:r>
              <a:rPr lang="es-ES" sz="15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adipiscing</a:t>
            </a:r>
            <a:r>
              <a:rPr lang="es-ES" sz="15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elit</a:t>
            </a:r>
            <a:r>
              <a:rPr lang="es-ES" sz="15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. </a:t>
            </a:r>
            <a:endParaRPr lang="es-ES" sz="150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Quisque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ornare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laoreet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nisi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vitae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interdum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.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Duis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porttitor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elit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elit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, in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euismod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mauris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auctor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a.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Nulla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cursus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consectetur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nulla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.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Suspendisse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et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ullamcorper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felis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.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Phasellus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cursus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massa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sed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ultricies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consectetur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. </a:t>
            </a:r>
          </a:p>
        </p:txBody>
      </p:sp>
      <p:sp>
        <p:nvSpPr>
          <p:cNvPr id="38" name="Título 1"/>
          <p:cNvSpPr txBox="1">
            <a:spLocks/>
          </p:cNvSpPr>
          <p:nvPr/>
        </p:nvSpPr>
        <p:spPr>
          <a:xfrm>
            <a:off x="2150270" y="319267"/>
            <a:ext cx="9220200" cy="337959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>
            <a:lvl1pPr>
              <a:defRPr sz="4000">
                <a:solidFill>
                  <a:srgbClr val="231F20"/>
                </a:solidFill>
                <a:latin typeface="Gotham Black"/>
                <a:ea typeface="+mj-ea"/>
                <a:cs typeface="Gotham Black"/>
              </a:defRPr>
            </a:lvl1pPr>
          </a:lstStyle>
          <a:p>
            <a:pPr algn="ctr"/>
            <a:r>
              <a:rPr lang="es-ES" sz="2400" b="1" kern="0" dirty="0">
                <a:solidFill>
                  <a:schemeClr val="tx1"/>
                </a:solidFill>
                <a:latin typeface="+mn-lt"/>
              </a:rPr>
              <a:t>TÍTULO DIAPOSITIVA</a:t>
            </a:r>
          </a:p>
        </p:txBody>
      </p:sp>
      <p:sp>
        <p:nvSpPr>
          <p:cNvPr id="39" name="Marcador de contenido 2"/>
          <p:cNvSpPr txBox="1">
            <a:spLocks/>
          </p:cNvSpPr>
          <p:nvPr/>
        </p:nvSpPr>
        <p:spPr>
          <a:xfrm>
            <a:off x="2150270" y="885825"/>
            <a:ext cx="9220199" cy="30480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lang="es-ES_tradnl" sz="1500" kern="1200" dirty="0" smtClean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lang="es-ES_tradnl" sz="1500" kern="1200" dirty="0" smtClean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lang="es-ES_tradnl" sz="1500" kern="1200" dirty="0" smtClean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lang="es-ES_tradnl" sz="1500" kern="1200" dirty="0" smtClean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lang="es-ES" sz="1500" kern="1200" dirty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ES" sz="1800" dirty="0" err="1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Lorem</a:t>
            </a:r>
            <a:r>
              <a:rPr lang="es-ES" sz="1800" dirty="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800" dirty="0" err="1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ipsum</a:t>
            </a:r>
            <a:r>
              <a:rPr lang="es-ES" sz="1800" dirty="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dolor </a:t>
            </a:r>
            <a:r>
              <a:rPr lang="es-ES" sz="1800" dirty="0" err="1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sit</a:t>
            </a:r>
            <a:r>
              <a:rPr lang="es-ES" sz="1800" dirty="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800" dirty="0" err="1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amet</a:t>
            </a:r>
            <a:r>
              <a:rPr lang="es-ES" sz="1800" dirty="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800" dirty="0" err="1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Lorem</a:t>
            </a:r>
            <a:r>
              <a:rPr lang="es-ES" sz="1800" dirty="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800" dirty="0" err="1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ipsum</a:t>
            </a:r>
            <a:r>
              <a:rPr lang="es-ES" sz="1800" dirty="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dolor </a:t>
            </a:r>
            <a:r>
              <a:rPr lang="es-ES" sz="1800" dirty="0" err="1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sit</a:t>
            </a:r>
            <a:r>
              <a:rPr lang="es-ES" sz="1800" dirty="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800" dirty="0" err="1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amet</a:t>
            </a:r>
            <a:endParaRPr lang="es-ES" sz="1800" dirty="0">
              <a:solidFill>
                <a:schemeClr val="tx1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endParaRPr lang="es-ES" sz="1985" dirty="0">
              <a:solidFill>
                <a:srgbClr val="363636"/>
              </a:solidFill>
            </a:endParaRPr>
          </a:p>
        </p:txBody>
      </p:sp>
      <p:grpSp>
        <p:nvGrpSpPr>
          <p:cNvPr id="40" name="Grupo 39"/>
          <p:cNvGrpSpPr/>
          <p:nvPr/>
        </p:nvGrpSpPr>
        <p:grpSpPr>
          <a:xfrm>
            <a:off x="4055269" y="773625"/>
            <a:ext cx="5220000" cy="36000"/>
            <a:chOff x="-1" y="2533163"/>
            <a:chExt cx="7554883" cy="90000"/>
          </a:xfrm>
        </p:grpSpPr>
        <p:sp>
          <p:nvSpPr>
            <p:cNvPr id="41" name="Google Shape;11;p2"/>
            <p:cNvSpPr/>
            <p:nvPr/>
          </p:nvSpPr>
          <p:spPr>
            <a:xfrm>
              <a:off x="5034882" y="2533163"/>
              <a:ext cx="2520000" cy="90000"/>
            </a:xfrm>
            <a:prstGeom prst="rect">
              <a:avLst/>
            </a:prstGeom>
            <a:solidFill>
              <a:srgbClr val="2E9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2" name="Google Shape;13;p2"/>
            <p:cNvSpPr/>
            <p:nvPr/>
          </p:nvSpPr>
          <p:spPr>
            <a:xfrm>
              <a:off x="-1" y="2533163"/>
              <a:ext cx="2520000" cy="90000"/>
            </a:xfrm>
            <a:prstGeom prst="rect">
              <a:avLst/>
            </a:prstGeom>
            <a:solidFill>
              <a:srgbClr val="F090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3" name="Google Shape;14;p2"/>
            <p:cNvSpPr/>
            <p:nvPr/>
          </p:nvSpPr>
          <p:spPr>
            <a:xfrm>
              <a:off x="2515054" y="2533163"/>
              <a:ext cx="2520000" cy="90000"/>
            </a:xfrm>
            <a:prstGeom prst="rect">
              <a:avLst/>
            </a:prstGeom>
            <a:solidFill>
              <a:srgbClr val="78DD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</p:grpSp>
      <p:pic>
        <p:nvPicPr>
          <p:cNvPr id="18" name="Imagen 1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4094" y="6747825"/>
            <a:ext cx="2707417" cy="46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1152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Holder 6"/>
          <p:cNvSpPr>
            <a:spLocks noGrp="1"/>
          </p:cNvSpPr>
          <p:nvPr>
            <p:ph type="sldNum" sz="quarter" idx="4294967295"/>
          </p:nvPr>
        </p:nvSpPr>
        <p:spPr>
          <a:xfrm>
            <a:off x="12186000" y="7200000"/>
            <a:ext cx="402082" cy="184666"/>
          </a:xfr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045538-57E9-4708-8065-4DC185DABFF3}" type="slidenum">
              <a:rPr lang="es-ES" sz="1200">
                <a:solidFill>
                  <a:srgbClr val="3D44AC"/>
                </a:solidFill>
              </a:rPr>
              <a:t>19</a:t>
            </a:fld>
            <a:endParaRPr sz="1200" dirty="0">
              <a:solidFill>
                <a:srgbClr val="3D44AC"/>
              </a:solidFill>
            </a:endParaRPr>
          </a:p>
        </p:txBody>
      </p:sp>
      <p:sp>
        <p:nvSpPr>
          <p:cNvPr id="6" name="object 3"/>
          <p:cNvSpPr txBox="1"/>
          <p:nvPr/>
        </p:nvSpPr>
        <p:spPr>
          <a:xfrm>
            <a:off x="970599" y="1836221"/>
            <a:ext cx="11596051" cy="2974830"/>
          </a:xfrm>
          <a:prstGeom prst="rect">
            <a:avLst/>
          </a:prstGeom>
        </p:spPr>
        <p:txBody>
          <a:bodyPr vert="horz" wrap="square" lIns="36000" tIns="90000" rIns="0" bIns="90000" rtlCol="0">
            <a:spAutoFit/>
          </a:bodyPr>
          <a:lstStyle/>
          <a:p>
            <a:pPr algn="just">
              <a:lnSpc>
                <a:spcPct val="110000"/>
              </a:lnSpc>
            </a:pP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Lorem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ipsum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dolor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sit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amet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,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consectetur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adipiscing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elit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.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Quisque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ornare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laoreet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nisi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vitae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interdum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.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Duis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porttitor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elit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elit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, in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euismod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mauris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auctor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a.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Nulla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cursus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consectetur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nulla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.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Suspendisse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et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ullamcorper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felis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. </a:t>
            </a:r>
            <a:endParaRPr lang="es-ES" sz="1500" dirty="0" smtClean="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algn="just">
              <a:lnSpc>
                <a:spcPct val="110000"/>
              </a:lnSpc>
            </a:pPr>
            <a:endParaRPr lang="es-ES" sz="150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algn="just">
              <a:lnSpc>
                <a:spcPct val="110000"/>
              </a:lnSpc>
            </a:pPr>
            <a:r>
              <a:rPr lang="es-ES" sz="1500" dirty="0" err="1" smtClean="0">
                <a:latin typeface="Calibri Light" panose="020F0302020204030204" pitchFamily="34" charset="0"/>
                <a:cs typeface="Calibri Light" panose="020F0302020204030204" pitchFamily="34" charset="0"/>
              </a:rPr>
              <a:t>Phasellus</a:t>
            </a:r>
            <a:r>
              <a:rPr lang="es-ES" sz="1500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cursus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massa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sed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ultricies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consectetur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.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Nullam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pharetra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metus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lacus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, et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pellentesque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massa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aliquet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sed.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Cras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fermentum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justo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eget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est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gravida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malesuada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. Ut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risus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ex,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euismod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a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augue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placerat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,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aliquam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laoreet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turpis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. </a:t>
            </a:r>
            <a:r>
              <a:rPr lang="es-ES" sz="1500" b="1" dirty="0" err="1">
                <a:solidFill>
                  <a:srgbClr val="3D44AC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Praesent</a:t>
            </a:r>
            <a:r>
              <a:rPr lang="es-ES" sz="1500" b="1" dirty="0">
                <a:solidFill>
                  <a:srgbClr val="3D44AC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b="1" dirty="0" err="1">
                <a:solidFill>
                  <a:srgbClr val="3D44AC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fringilla</a:t>
            </a:r>
            <a:r>
              <a:rPr lang="es-ES" sz="1500" b="1" dirty="0">
                <a:solidFill>
                  <a:srgbClr val="3D44AC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rutrum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dolor,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nec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elementum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neque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congue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ut.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Praesent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sagittis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vulputate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purus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, in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convallis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metus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.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Integer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efficitur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massa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ut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finibus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vulputate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. </a:t>
            </a:r>
            <a:r>
              <a:rPr lang="es-ES" sz="1500" dirty="0" err="1" smtClean="0">
                <a:latin typeface="Calibri Light" panose="020F0302020204030204" pitchFamily="34" charset="0"/>
                <a:cs typeface="Calibri Light" panose="020F0302020204030204" pitchFamily="34" charset="0"/>
              </a:rPr>
              <a:t>Morbi</a:t>
            </a:r>
            <a:r>
              <a:rPr lang="es-ES" sz="1500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a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blandit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enim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.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Duis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nibh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est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,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malesuada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et mi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consequat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,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posuere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mattis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urna.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Class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aptent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taciti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sociosqu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ad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litora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torquent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per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conubia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nostra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, per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inceptos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himenaeos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.</a:t>
            </a:r>
          </a:p>
          <a:p>
            <a:pPr algn="just">
              <a:lnSpc>
                <a:spcPct val="110000"/>
              </a:lnSpc>
            </a:pPr>
            <a:endParaRPr lang="es-ES" sz="150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algn="just">
              <a:lnSpc>
                <a:spcPct val="110000"/>
              </a:lnSpc>
            </a:pPr>
            <a:r>
              <a:rPr lang="es-ES" sz="1500" b="1" dirty="0" err="1">
                <a:solidFill>
                  <a:srgbClr val="3D44AC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Duis</a:t>
            </a:r>
            <a:r>
              <a:rPr lang="es-ES" sz="1500" b="1" dirty="0">
                <a:solidFill>
                  <a:srgbClr val="3D44AC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b="1" dirty="0" err="1">
                <a:solidFill>
                  <a:srgbClr val="3D44AC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laoreet</a:t>
            </a:r>
            <a:r>
              <a:rPr lang="es-ES" sz="1500" b="1" dirty="0">
                <a:solidFill>
                  <a:srgbClr val="3D44AC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b="1" dirty="0" err="1">
                <a:solidFill>
                  <a:srgbClr val="3D44AC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sit</a:t>
            </a:r>
            <a:r>
              <a:rPr lang="es-ES" sz="1500" b="1" dirty="0">
                <a:solidFill>
                  <a:srgbClr val="3D44AC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b="1" dirty="0" err="1">
                <a:solidFill>
                  <a:srgbClr val="3D44AC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amet</a:t>
            </a:r>
            <a:r>
              <a:rPr lang="es-ES" sz="1500" b="1" dirty="0">
                <a:solidFill>
                  <a:srgbClr val="3D44AC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b="1" dirty="0" err="1">
                <a:solidFill>
                  <a:srgbClr val="3D44AC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arcu</a:t>
            </a:r>
            <a:r>
              <a:rPr lang="es-ES" sz="1500" b="1" dirty="0">
                <a:solidFill>
                  <a:srgbClr val="3D44AC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b="1" dirty="0" err="1">
                <a:solidFill>
                  <a:srgbClr val="3D44AC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mattis</a:t>
            </a:r>
            <a:r>
              <a:rPr lang="es-ES" sz="1500" b="1" dirty="0">
                <a:solidFill>
                  <a:srgbClr val="3D44AC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ornare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.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Etiam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sollicitudin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eu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risus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nec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vehicula.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Aliquam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finibus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,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arcu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vel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lobortis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cursus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, eros ex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gravida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metus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, at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sodales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mi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nisi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quis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metus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.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Integer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commodo et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nibh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ornare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dignissim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.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Nullam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pharetra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, dolor in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consectetur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bibendum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, eros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lectus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eleifend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lacus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, a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malesuada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arcu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lorem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sollicitudin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nulla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. Sed vitae urna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erat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.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Aenean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efficitur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quam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sed nunc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pellentesque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pretium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. </a:t>
            </a:r>
          </a:p>
        </p:txBody>
      </p:sp>
      <p:sp>
        <p:nvSpPr>
          <p:cNvPr id="7" name="object 2"/>
          <p:cNvSpPr txBox="1">
            <a:spLocks/>
          </p:cNvSpPr>
          <p:nvPr/>
        </p:nvSpPr>
        <p:spPr>
          <a:xfrm>
            <a:off x="979670" y="657226"/>
            <a:ext cx="6642963" cy="58990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>
              <a:defRPr sz="4000">
                <a:solidFill>
                  <a:srgbClr val="231F20"/>
                </a:solidFill>
                <a:latin typeface="Gotham Black"/>
                <a:ea typeface="+mj-ea"/>
                <a:cs typeface="Gotham Black"/>
              </a:defRPr>
            </a:lvl1pPr>
          </a:lstStyle>
          <a:p>
            <a:pPr marL="87313">
              <a:lnSpc>
                <a:spcPts val="4585"/>
              </a:lnSpc>
            </a:pPr>
            <a:r>
              <a:rPr lang="es-ES" sz="2400" b="1" kern="0" dirty="0">
                <a:solidFill>
                  <a:schemeClr val="tx1"/>
                </a:solidFill>
                <a:latin typeface="+mj-lt"/>
              </a:rPr>
              <a:t>Título</a:t>
            </a:r>
            <a:endParaRPr lang="es-ES" sz="2400" kern="0" dirty="0">
              <a:solidFill>
                <a:schemeClr val="tx1"/>
              </a:solidFill>
              <a:latin typeface="+mj-lt"/>
              <a:cs typeface="Gotham"/>
            </a:endParaRPr>
          </a:p>
        </p:txBody>
      </p:sp>
      <p:sp>
        <p:nvSpPr>
          <p:cNvPr id="8" name="Rectángulo 7"/>
          <p:cNvSpPr/>
          <p:nvPr/>
        </p:nvSpPr>
        <p:spPr>
          <a:xfrm>
            <a:off x="979667" y="4924425"/>
            <a:ext cx="11628000" cy="2057400"/>
          </a:xfrm>
          <a:prstGeom prst="rect">
            <a:avLst/>
          </a:prstGeom>
          <a:solidFill>
            <a:srgbClr val="3D44A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400" dirty="0"/>
              <a:t>Texto destacado</a:t>
            </a:r>
          </a:p>
        </p:txBody>
      </p:sp>
      <p:sp>
        <p:nvSpPr>
          <p:cNvPr id="10" name="object 2"/>
          <p:cNvSpPr txBox="1">
            <a:spLocks/>
          </p:cNvSpPr>
          <p:nvPr/>
        </p:nvSpPr>
        <p:spPr>
          <a:xfrm>
            <a:off x="979570" y="1419225"/>
            <a:ext cx="6642963" cy="36933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>
              <a:defRPr sz="4000">
                <a:solidFill>
                  <a:srgbClr val="231F20"/>
                </a:solidFill>
                <a:latin typeface="Gotham Black"/>
                <a:ea typeface="+mj-ea"/>
                <a:cs typeface="Gotham Black"/>
              </a:defRPr>
            </a:lvl1pPr>
          </a:lstStyle>
          <a:p>
            <a:pPr marL="87313"/>
            <a:r>
              <a:rPr lang="es-ES" sz="2400" kern="0" dirty="0">
                <a:solidFill>
                  <a:schemeClr val="tx1"/>
                </a:solidFill>
                <a:latin typeface="+mj-lt"/>
              </a:rPr>
              <a:t>Subtítulo</a:t>
            </a:r>
            <a:endParaRPr lang="es-ES" sz="2400" kern="0" dirty="0">
              <a:solidFill>
                <a:schemeClr val="tx1"/>
              </a:solidFill>
              <a:latin typeface="+mj-lt"/>
              <a:cs typeface="Gotham"/>
            </a:endParaRPr>
          </a:p>
        </p:txBody>
      </p:sp>
    </p:spTree>
    <p:extLst>
      <p:ext uri="{BB962C8B-B14F-4D97-AF65-F5344CB8AC3E}">
        <p14:creationId xmlns:p14="http://schemas.microsoft.com/office/powerpoint/2010/main" val="23609295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uadroTexto 5"/>
          <p:cNvSpPr txBox="1"/>
          <p:nvPr/>
        </p:nvSpPr>
        <p:spPr>
          <a:xfrm>
            <a:off x="8932069" y="5915026"/>
            <a:ext cx="3657600" cy="257369"/>
          </a:xfrm>
          <a:prstGeom prst="rect">
            <a:avLst/>
          </a:prstGeom>
          <a:noFill/>
        </p:spPr>
        <p:txBody>
          <a:bodyPr wrap="square" lIns="36000" tIns="36000" rIns="36000" bIns="36000" rtlCol="0">
            <a:spAutoFit/>
          </a:bodyPr>
          <a:lstStyle/>
          <a:p>
            <a:pPr algn="r"/>
            <a:r>
              <a:rPr lang="es-ES" sz="12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Fecha</a:t>
            </a:r>
          </a:p>
        </p:txBody>
      </p:sp>
      <p:sp>
        <p:nvSpPr>
          <p:cNvPr id="7" name="Rectángulo 6"/>
          <p:cNvSpPr/>
          <p:nvPr/>
        </p:nvSpPr>
        <p:spPr>
          <a:xfrm>
            <a:off x="974724" y="6448425"/>
            <a:ext cx="11591925" cy="720000"/>
          </a:xfrm>
          <a:prstGeom prst="rect">
            <a:avLst/>
          </a:prstGeom>
          <a:solidFill>
            <a:schemeClr val="bg1"/>
          </a:solidFill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3" name="Rectángulo 12"/>
          <p:cNvSpPr/>
          <p:nvPr/>
        </p:nvSpPr>
        <p:spPr>
          <a:xfrm>
            <a:off x="2064998" y="6676281"/>
            <a:ext cx="5257800" cy="30628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1400" dirty="0">
                <a:solidFill>
                  <a:srgbClr val="3D44AC"/>
                </a:solidFill>
              </a:rPr>
              <a:t>Reserva para incluir logotipos de otras entidades</a:t>
            </a:r>
            <a:endParaRPr lang="es-ES" dirty="0">
              <a:solidFill>
                <a:srgbClr val="3D44AC"/>
              </a:solidFill>
            </a:endParaRPr>
          </a:p>
        </p:txBody>
      </p:sp>
      <p:sp>
        <p:nvSpPr>
          <p:cNvPr id="15" name="Rectángulo 14"/>
          <p:cNvSpPr/>
          <p:nvPr/>
        </p:nvSpPr>
        <p:spPr>
          <a:xfrm>
            <a:off x="883898" y="5153025"/>
            <a:ext cx="957217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dirty="0">
                <a:solidFill>
                  <a:schemeClr val="bg1"/>
                </a:solidFill>
              </a:rPr>
              <a:t>Datos identificativos del autor</a:t>
            </a:r>
            <a:endParaRPr lang="es-ES" sz="2400" dirty="0">
              <a:solidFill>
                <a:schemeClr val="bg1"/>
              </a:solidFill>
            </a:endParaRPr>
          </a:p>
        </p:txBody>
      </p:sp>
      <p:sp>
        <p:nvSpPr>
          <p:cNvPr id="11" name="Rectángulo 10"/>
          <p:cNvSpPr/>
          <p:nvPr/>
        </p:nvSpPr>
        <p:spPr>
          <a:xfrm>
            <a:off x="4436269" y="1952625"/>
            <a:ext cx="64770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2800" b="1" dirty="0">
                <a:solidFill>
                  <a:srgbClr val="3D44AC"/>
                </a:solidFill>
              </a:rPr>
              <a:t>TÍTULO DE LA PRESENTACIÓN</a:t>
            </a:r>
          </a:p>
          <a:p>
            <a:r>
              <a:rPr lang="es-ES" dirty="0">
                <a:solidFill>
                  <a:srgbClr val="3D44AC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Subtítulo</a:t>
            </a:r>
          </a:p>
        </p:txBody>
      </p:sp>
      <p:sp>
        <p:nvSpPr>
          <p:cNvPr id="12" name="object 2"/>
          <p:cNvSpPr>
            <a:spLocks noChangeAspect="1"/>
          </p:cNvSpPr>
          <p:nvPr/>
        </p:nvSpPr>
        <p:spPr>
          <a:xfrm>
            <a:off x="974724" y="1065037"/>
            <a:ext cx="2649737" cy="286878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 dirty="0"/>
          </a:p>
        </p:txBody>
      </p:sp>
      <p:pic>
        <p:nvPicPr>
          <p:cNvPr id="16" name="Imagen 1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71917" y="504825"/>
            <a:ext cx="4627265" cy="8961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48689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Holder 6"/>
          <p:cNvSpPr>
            <a:spLocks noGrp="1"/>
          </p:cNvSpPr>
          <p:nvPr>
            <p:ph type="sldNum" sz="quarter" idx="4294967295"/>
          </p:nvPr>
        </p:nvSpPr>
        <p:spPr>
          <a:xfrm>
            <a:off x="12186000" y="7200000"/>
            <a:ext cx="402082" cy="184666"/>
          </a:xfr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045538-57E9-4708-8065-4DC185DABFF3}" type="slidenum">
              <a:rPr lang="es-ES" sz="1200">
                <a:solidFill>
                  <a:srgbClr val="3D44AC"/>
                </a:solidFill>
              </a:rPr>
              <a:t>20</a:t>
            </a:fld>
            <a:endParaRPr sz="1200" dirty="0">
              <a:solidFill>
                <a:srgbClr val="3D44AC"/>
              </a:solidFill>
            </a:endParaRPr>
          </a:p>
        </p:txBody>
      </p:sp>
      <p:sp>
        <p:nvSpPr>
          <p:cNvPr id="6" name="object 3"/>
          <p:cNvSpPr txBox="1"/>
          <p:nvPr/>
        </p:nvSpPr>
        <p:spPr>
          <a:xfrm>
            <a:off x="1007269" y="1873142"/>
            <a:ext cx="11559381" cy="2213083"/>
          </a:xfrm>
          <a:prstGeom prst="rect">
            <a:avLst/>
          </a:prstGeom>
        </p:spPr>
        <p:txBody>
          <a:bodyPr vert="horz" wrap="square" lIns="36000" tIns="90000" rIns="0" bIns="90000" rtlCol="0">
            <a:spAutoFit/>
          </a:bodyPr>
          <a:lstStyle/>
          <a:p>
            <a:pPr algn="just">
              <a:lnSpc>
                <a:spcPct val="110000"/>
              </a:lnSpc>
            </a:pP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Lorem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ipsum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dolor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sit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amet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,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consectetur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adipiscing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elit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.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Quisque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ornare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laoreet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nisi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vitae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interdum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.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Duis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porttitor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elit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elit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, in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euismod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mauris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auctor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a.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Nulla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cursus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consectetur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nulla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.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Suspendisse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et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ullamcorper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felis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.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Phasellus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cursus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massa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sed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ultricies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consectetur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.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Nullam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pharetra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metus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lacus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, et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pellentesque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massa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aliquet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sed.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Cras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fermentum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justo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eget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est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gravida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malesuada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. </a:t>
            </a:r>
            <a:endParaRPr lang="es-ES" sz="1500" dirty="0" smtClean="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algn="just">
              <a:lnSpc>
                <a:spcPct val="110000"/>
              </a:lnSpc>
            </a:pPr>
            <a:endParaRPr lang="es-ES" sz="150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algn="just">
              <a:lnSpc>
                <a:spcPct val="110000"/>
              </a:lnSpc>
            </a:pPr>
            <a:r>
              <a:rPr lang="es-ES" sz="1500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Ut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risus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ex,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euismod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a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augue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placerat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,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aliquam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laoreet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turpis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. </a:t>
            </a:r>
            <a:r>
              <a:rPr lang="es-ES" sz="1500" b="1" dirty="0" err="1">
                <a:solidFill>
                  <a:srgbClr val="3D44AC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Praesent</a:t>
            </a:r>
            <a:r>
              <a:rPr lang="es-ES" sz="1500" b="1" dirty="0">
                <a:solidFill>
                  <a:srgbClr val="3D44AC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b="1" dirty="0" err="1">
                <a:solidFill>
                  <a:srgbClr val="3D44AC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fringilla</a:t>
            </a:r>
            <a:r>
              <a:rPr lang="es-ES" sz="1500" b="1" dirty="0">
                <a:solidFill>
                  <a:srgbClr val="3D44AC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rutrum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dolor,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nec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elementum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neque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congue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ut.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Praesent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sagittis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vulputate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purus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, in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convallis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metus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.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Integer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efficitur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massa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ut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finibus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vulputate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.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Morbi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a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blandit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enim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.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Duis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nibh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est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,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malesuada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et mi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consequat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,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posuere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mattis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urna. </a:t>
            </a:r>
          </a:p>
          <a:p>
            <a:pPr>
              <a:lnSpc>
                <a:spcPct val="110000"/>
              </a:lnSpc>
            </a:pPr>
            <a:endParaRPr lang="es-ES" sz="150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7" name="object 2"/>
          <p:cNvSpPr txBox="1">
            <a:spLocks/>
          </p:cNvSpPr>
          <p:nvPr/>
        </p:nvSpPr>
        <p:spPr>
          <a:xfrm>
            <a:off x="1016340" y="657226"/>
            <a:ext cx="8251978" cy="58990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>
              <a:defRPr sz="4000">
                <a:solidFill>
                  <a:srgbClr val="231F20"/>
                </a:solidFill>
                <a:latin typeface="Gotham Black"/>
                <a:ea typeface="+mj-ea"/>
                <a:cs typeface="Gotham Black"/>
              </a:defRPr>
            </a:lvl1pPr>
          </a:lstStyle>
          <a:p>
            <a:pPr marL="87313">
              <a:lnSpc>
                <a:spcPts val="4585"/>
              </a:lnSpc>
            </a:pPr>
            <a:r>
              <a:rPr lang="es-ES" sz="2400" b="1" kern="0" dirty="0">
                <a:solidFill>
                  <a:schemeClr val="tx1"/>
                </a:solidFill>
                <a:latin typeface="+mj-lt"/>
              </a:rPr>
              <a:t>Título</a:t>
            </a:r>
            <a:endParaRPr lang="es-ES" sz="2400" kern="0" dirty="0">
              <a:solidFill>
                <a:schemeClr val="tx1"/>
              </a:solidFill>
              <a:latin typeface="+mj-lt"/>
              <a:cs typeface="Gotham"/>
            </a:endParaRPr>
          </a:p>
        </p:txBody>
      </p:sp>
      <p:sp>
        <p:nvSpPr>
          <p:cNvPr id="10" name="object 2"/>
          <p:cNvSpPr txBox="1">
            <a:spLocks/>
          </p:cNvSpPr>
          <p:nvPr/>
        </p:nvSpPr>
        <p:spPr>
          <a:xfrm>
            <a:off x="1016240" y="1419225"/>
            <a:ext cx="8251978" cy="36933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>
              <a:defRPr sz="4000">
                <a:solidFill>
                  <a:srgbClr val="231F20"/>
                </a:solidFill>
                <a:latin typeface="Gotham Black"/>
                <a:ea typeface="+mj-ea"/>
                <a:cs typeface="Gotham Black"/>
              </a:defRPr>
            </a:lvl1pPr>
          </a:lstStyle>
          <a:p>
            <a:pPr marL="87313"/>
            <a:r>
              <a:rPr lang="es-ES" sz="2400" kern="0" dirty="0">
                <a:solidFill>
                  <a:schemeClr val="tx1"/>
                </a:solidFill>
                <a:latin typeface="+mj-lt"/>
              </a:rPr>
              <a:t>Subtítulo</a:t>
            </a:r>
            <a:endParaRPr lang="es-ES" sz="2400" kern="0" dirty="0">
              <a:solidFill>
                <a:schemeClr val="tx1"/>
              </a:solidFill>
              <a:latin typeface="+mj-lt"/>
              <a:cs typeface="Gotham"/>
            </a:endParaRPr>
          </a:p>
        </p:txBody>
      </p:sp>
      <p:graphicFrame>
        <p:nvGraphicFramePr>
          <p:cNvPr id="9" name="Gráfico 8"/>
          <p:cNvGraphicFramePr/>
          <p:nvPr>
            <p:extLst>
              <p:ext uri="{D42A27DB-BD31-4B8C-83A1-F6EECF244321}">
                <p14:modId xmlns:p14="http://schemas.microsoft.com/office/powerpoint/2010/main" val="3071598524"/>
              </p:ext>
            </p:extLst>
          </p:nvPr>
        </p:nvGraphicFramePr>
        <p:xfrm>
          <a:off x="3484166" y="3793489"/>
          <a:ext cx="6438503" cy="341693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380543574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6950BFC3-D8DA-4A85-94F7-54DA5524770B}">
      <p188:commentRel xmlns="" xmlns:p188="http://schemas.microsoft.com/office/powerpoint/2018/8/main" r:id="rId3"/>
    </p:ext>
  </p:extLs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Holder 6"/>
          <p:cNvSpPr>
            <a:spLocks noGrp="1"/>
          </p:cNvSpPr>
          <p:nvPr>
            <p:ph type="sldNum" sz="quarter" idx="4294967295"/>
          </p:nvPr>
        </p:nvSpPr>
        <p:spPr>
          <a:xfrm>
            <a:off x="12186000" y="7200000"/>
            <a:ext cx="402082" cy="184666"/>
          </a:xfr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045538-57E9-4708-8065-4DC185DABFF3}" type="slidenum">
              <a:rPr lang="es-ES" sz="1200">
                <a:solidFill>
                  <a:srgbClr val="3D44AC"/>
                </a:solidFill>
              </a:rPr>
              <a:t>21</a:t>
            </a:fld>
            <a:endParaRPr sz="1200" dirty="0">
              <a:solidFill>
                <a:srgbClr val="3D44AC"/>
              </a:solidFill>
            </a:endParaRPr>
          </a:p>
        </p:txBody>
      </p:sp>
      <p:sp>
        <p:nvSpPr>
          <p:cNvPr id="6" name="object 3"/>
          <p:cNvSpPr txBox="1"/>
          <p:nvPr/>
        </p:nvSpPr>
        <p:spPr>
          <a:xfrm>
            <a:off x="998198" y="1836222"/>
            <a:ext cx="11568452" cy="1705252"/>
          </a:xfrm>
          <a:prstGeom prst="rect">
            <a:avLst/>
          </a:prstGeom>
        </p:spPr>
        <p:txBody>
          <a:bodyPr vert="horz" wrap="square" lIns="36000" tIns="90000" rIns="0" bIns="90000" rtlCol="0">
            <a:spAutoFit/>
          </a:bodyPr>
          <a:lstStyle/>
          <a:p>
            <a:pPr algn="just">
              <a:lnSpc>
                <a:spcPct val="110000"/>
              </a:lnSpc>
            </a:pP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Lorem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ipsum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dolor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sit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amet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,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consectetur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adipiscing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elit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.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Quisque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ornare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laoreet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nisi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vitae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interdum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.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Duis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porttitor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elit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elit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, in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euismod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mauris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auctor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a.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Nulla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cursus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consectetur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nulla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.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Suspendisse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et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ullamcorper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felis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.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Phasellus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cursus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massa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sed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ultricies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consectetur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.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Nullam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pharetra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metus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lacus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, et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pellentesque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massa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aliquet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sed.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Cras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fermentum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justo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eget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est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gravida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malesuada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. Ut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risus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ex,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euismod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a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augue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placerat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,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aliquam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laoreet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turpis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. </a:t>
            </a:r>
            <a:r>
              <a:rPr lang="es-ES" sz="1500" b="1" dirty="0" err="1">
                <a:solidFill>
                  <a:srgbClr val="3D44AC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Praesent</a:t>
            </a:r>
            <a:r>
              <a:rPr lang="es-ES" sz="1500" b="1" dirty="0">
                <a:solidFill>
                  <a:srgbClr val="3D44AC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b="1" dirty="0" err="1">
                <a:solidFill>
                  <a:srgbClr val="3D44AC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fringilla</a:t>
            </a:r>
            <a:r>
              <a:rPr lang="es-ES" sz="1500" b="1" dirty="0">
                <a:solidFill>
                  <a:srgbClr val="3D44AC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rutrum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dolor,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nec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elementum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neque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congue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ut.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Praesent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sagittis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vulputate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purus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, in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convallis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metus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.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Integer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efficitur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massa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ut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finibus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vulputate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.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Morbi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a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blandit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enim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.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Duis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nibh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est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,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malesuada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et mi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consequat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,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posuere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mattis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urna. </a:t>
            </a:r>
          </a:p>
          <a:p>
            <a:pPr>
              <a:lnSpc>
                <a:spcPct val="110000"/>
              </a:lnSpc>
            </a:pPr>
            <a:endParaRPr lang="es-ES" sz="150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7" name="object 2"/>
          <p:cNvSpPr txBox="1">
            <a:spLocks/>
          </p:cNvSpPr>
          <p:nvPr/>
        </p:nvSpPr>
        <p:spPr>
          <a:xfrm>
            <a:off x="1007269" y="657226"/>
            <a:ext cx="6642963" cy="58990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>
              <a:defRPr sz="4000">
                <a:solidFill>
                  <a:srgbClr val="231F20"/>
                </a:solidFill>
                <a:latin typeface="Gotham Black"/>
                <a:ea typeface="+mj-ea"/>
                <a:cs typeface="Gotham Black"/>
              </a:defRPr>
            </a:lvl1pPr>
          </a:lstStyle>
          <a:p>
            <a:pPr marL="87313">
              <a:lnSpc>
                <a:spcPts val="4585"/>
              </a:lnSpc>
            </a:pPr>
            <a:r>
              <a:rPr lang="es-ES" sz="2400" b="1" kern="0" dirty="0">
                <a:solidFill>
                  <a:schemeClr val="tx1"/>
                </a:solidFill>
                <a:latin typeface="+mj-lt"/>
              </a:rPr>
              <a:t>Título</a:t>
            </a:r>
            <a:endParaRPr lang="es-ES" sz="2400" kern="0" dirty="0">
              <a:solidFill>
                <a:schemeClr val="tx1"/>
              </a:solidFill>
              <a:latin typeface="+mj-lt"/>
              <a:cs typeface="Gotham"/>
            </a:endParaRPr>
          </a:p>
        </p:txBody>
      </p:sp>
      <p:sp>
        <p:nvSpPr>
          <p:cNvPr id="10" name="object 2"/>
          <p:cNvSpPr txBox="1">
            <a:spLocks/>
          </p:cNvSpPr>
          <p:nvPr/>
        </p:nvSpPr>
        <p:spPr>
          <a:xfrm>
            <a:off x="1007169" y="1419225"/>
            <a:ext cx="6642963" cy="36933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>
              <a:defRPr sz="4000">
                <a:solidFill>
                  <a:srgbClr val="231F20"/>
                </a:solidFill>
                <a:latin typeface="Gotham Black"/>
                <a:ea typeface="+mj-ea"/>
                <a:cs typeface="Gotham Black"/>
              </a:defRPr>
            </a:lvl1pPr>
          </a:lstStyle>
          <a:p>
            <a:pPr marL="87313"/>
            <a:r>
              <a:rPr lang="es-ES" sz="2400" kern="0" dirty="0">
                <a:solidFill>
                  <a:schemeClr val="tx1"/>
                </a:solidFill>
                <a:latin typeface="+mj-lt"/>
              </a:rPr>
              <a:t>Subtítulo</a:t>
            </a:r>
            <a:endParaRPr lang="es-ES" sz="2400" kern="0" dirty="0">
              <a:solidFill>
                <a:schemeClr val="tx1"/>
              </a:solidFill>
              <a:latin typeface="+mj-lt"/>
              <a:cs typeface="Gotham"/>
            </a:endParaRPr>
          </a:p>
        </p:txBody>
      </p:sp>
      <p:graphicFrame>
        <p:nvGraphicFramePr>
          <p:cNvPr id="9" name="Gráfico 8"/>
          <p:cNvGraphicFramePr/>
          <p:nvPr>
            <p:extLst>
              <p:ext uri="{D42A27DB-BD31-4B8C-83A1-F6EECF244321}">
                <p14:modId xmlns:p14="http://schemas.microsoft.com/office/powerpoint/2010/main" val="3305440504"/>
              </p:ext>
            </p:extLst>
          </p:nvPr>
        </p:nvGraphicFramePr>
        <p:xfrm>
          <a:off x="4068000" y="3476625"/>
          <a:ext cx="5334000" cy="375602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673197121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6950BFC3-D8DA-4A85-94F7-54DA5524770B}">
      <p188:commentRel xmlns="" xmlns:p188="http://schemas.microsoft.com/office/powerpoint/2018/8/main" r:id="rId3"/>
    </p:ext>
  </p:extLs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Holder 6"/>
          <p:cNvSpPr>
            <a:spLocks noGrp="1"/>
          </p:cNvSpPr>
          <p:nvPr>
            <p:ph type="sldNum" sz="quarter" idx="4294967295"/>
          </p:nvPr>
        </p:nvSpPr>
        <p:spPr>
          <a:xfrm>
            <a:off x="12186000" y="7200000"/>
            <a:ext cx="402082" cy="184666"/>
          </a:xfr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045538-57E9-4708-8065-4DC185DABFF3}" type="slidenum">
              <a:rPr lang="es-ES" sz="1200">
                <a:solidFill>
                  <a:srgbClr val="3D44AC"/>
                </a:solidFill>
              </a:rPr>
              <a:t>22</a:t>
            </a:fld>
            <a:endParaRPr sz="1200" dirty="0">
              <a:solidFill>
                <a:srgbClr val="3D44AC"/>
              </a:solidFill>
            </a:endParaRPr>
          </a:p>
        </p:txBody>
      </p:sp>
      <p:sp>
        <p:nvSpPr>
          <p:cNvPr id="6" name="object 3"/>
          <p:cNvSpPr txBox="1"/>
          <p:nvPr/>
        </p:nvSpPr>
        <p:spPr>
          <a:xfrm>
            <a:off x="998198" y="1836221"/>
            <a:ext cx="11568452" cy="2190000"/>
          </a:xfrm>
          <a:prstGeom prst="rect">
            <a:avLst/>
          </a:prstGeom>
        </p:spPr>
        <p:txBody>
          <a:bodyPr vert="horz" wrap="square" lIns="36000" tIns="90000" rIns="0" bIns="90000" rtlCol="0">
            <a:spAutoFit/>
          </a:bodyPr>
          <a:lstStyle/>
          <a:p>
            <a:pPr algn="just">
              <a:lnSpc>
                <a:spcPct val="110000"/>
              </a:lnSpc>
            </a:pP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Lorem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ipsum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dolor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sit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amet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,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consectetur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adipiscing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elit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.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Quisque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ornare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laoreet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nisi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vitae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interdum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.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Duis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porttitor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elit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elit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, in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euismod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mauris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auctor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a.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Nulla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cursus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consectetur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nulla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.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Suspendisse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et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ullamcorper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felis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.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Phasellus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cursus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massa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sed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ultricies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consectetur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.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Nullam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pharetra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metus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lacus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, et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pellentesque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massa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aliquet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sed.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Cras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fermentum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justo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eget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est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gravida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malesuada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. </a:t>
            </a:r>
            <a:endParaRPr lang="es-ES" sz="1500" dirty="0" smtClean="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algn="just">
              <a:lnSpc>
                <a:spcPct val="110000"/>
              </a:lnSpc>
            </a:pPr>
            <a:endParaRPr lang="es-ES" sz="150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algn="just">
              <a:lnSpc>
                <a:spcPct val="110000"/>
              </a:lnSpc>
            </a:pPr>
            <a:r>
              <a:rPr lang="es-ES" sz="1500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Ut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risus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ex,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euismod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a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augue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placerat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,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aliquam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laoreet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turpis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. </a:t>
            </a:r>
            <a:r>
              <a:rPr lang="es-ES" sz="1500" b="1" dirty="0" err="1">
                <a:solidFill>
                  <a:srgbClr val="3D44AC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Praesent</a:t>
            </a:r>
            <a:r>
              <a:rPr lang="es-ES" sz="1500" b="1" dirty="0">
                <a:solidFill>
                  <a:srgbClr val="3D44AC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b="1" dirty="0" err="1">
                <a:solidFill>
                  <a:srgbClr val="3D44AC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fringilla</a:t>
            </a:r>
            <a:r>
              <a:rPr lang="es-ES" sz="1500" b="1" dirty="0">
                <a:solidFill>
                  <a:srgbClr val="3D44AC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rutrum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dolor,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nec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elementum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neque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congue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ut.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Praesent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sagittis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vulputate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purus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, in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convallis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metus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.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Integer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efficitur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massa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ut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finibus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vulputate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.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Morbi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a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blandit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enim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.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Duis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nibh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est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,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malesuada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et mi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consequat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,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posuere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mattis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urna.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Class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aptent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taciti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sociosqu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ad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litora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torquent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per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conubia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nostra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, per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inceptos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himenaeos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.</a:t>
            </a:r>
          </a:p>
          <a:p>
            <a:endParaRPr lang="es-ES" sz="150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7" name="object 2"/>
          <p:cNvSpPr txBox="1">
            <a:spLocks/>
          </p:cNvSpPr>
          <p:nvPr/>
        </p:nvSpPr>
        <p:spPr>
          <a:xfrm>
            <a:off x="1007269" y="657226"/>
            <a:ext cx="6642963" cy="58990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>
              <a:defRPr sz="4000">
                <a:solidFill>
                  <a:srgbClr val="231F20"/>
                </a:solidFill>
                <a:latin typeface="Gotham Black"/>
                <a:ea typeface="+mj-ea"/>
                <a:cs typeface="Gotham Black"/>
              </a:defRPr>
            </a:lvl1pPr>
          </a:lstStyle>
          <a:p>
            <a:pPr marL="87313">
              <a:lnSpc>
                <a:spcPts val="4585"/>
              </a:lnSpc>
            </a:pPr>
            <a:r>
              <a:rPr lang="es-ES" sz="2400" b="1" kern="0" dirty="0">
                <a:solidFill>
                  <a:schemeClr val="tx1"/>
                </a:solidFill>
                <a:latin typeface="+mj-lt"/>
              </a:rPr>
              <a:t>Título</a:t>
            </a:r>
            <a:endParaRPr lang="es-ES" sz="2400" kern="0" dirty="0">
              <a:solidFill>
                <a:schemeClr val="tx1"/>
              </a:solidFill>
              <a:latin typeface="+mj-lt"/>
              <a:cs typeface="Gotham"/>
            </a:endParaRPr>
          </a:p>
        </p:txBody>
      </p:sp>
      <p:sp>
        <p:nvSpPr>
          <p:cNvPr id="10" name="object 2"/>
          <p:cNvSpPr txBox="1">
            <a:spLocks/>
          </p:cNvSpPr>
          <p:nvPr/>
        </p:nvSpPr>
        <p:spPr>
          <a:xfrm>
            <a:off x="1007169" y="1419225"/>
            <a:ext cx="6642963" cy="36933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>
              <a:defRPr sz="4000">
                <a:solidFill>
                  <a:srgbClr val="231F20"/>
                </a:solidFill>
                <a:latin typeface="Gotham Black"/>
                <a:ea typeface="+mj-ea"/>
                <a:cs typeface="Gotham Black"/>
              </a:defRPr>
            </a:lvl1pPr>
          </a:lstStyle>
          <a:p>
            <a:pPr marL="87313"/>
            <a:r>
              <a:rPr lang="es-ES" sz="2400" kern="0" dirty="0">
                <a:solidFill>
                  <a:schemeClr val="tx1"/>
                </a:solidFill>
                <a:latin typeface="+mj-lt"/>
              </a:rPr>
              <a:t>Subtítulo</a:t>
            </a:r>
            <a:endParaRPr lang="es-ES" sz="2400" kern="0" dirty="0">
              <a:solidFill>
                <a:schemeClr val="tx1"/>
              </a:solidFill>
              <a:latin typeface="+mj-lt"/>
              <a:cs typeface="Gotham"/>
            </a:endParaRPr>
          </a:p>
        </p:txBody>
      </p:sp>
      <p:grpSp>
        <p:nvGrpSpPr>
          <p:cNvPr id="8" name="Agrupar 4"/>
          <p:cNvGrpSpPr>
            <a:grpSpLocks noChangeAspect="1"/>
          </p:cNvGrpSpPr>
          <p:nvPr/>
        </p:nvGrpSpPr>
        <p:grpSpPr>
          <a:xfrm>
            <a:off x="1921669" y="4162425"/>
            <a:ext cx="2520000" cy="2766986"/>
            <a:chOff x="666004" y="3340666"/>
            <a:chExt cx="2162253" cy="2374173"/>
          </a:xfrm>
        </p:grpSpPr>
        <p:graphicFrame>
          <p:nvGraphicFramePr>
            <p:cNvPr id="11" name="Gráfico 10"/>
            <p:cNvGraphicFramePr/>
            <p:nvPr>
              <p:extLst>
                <p:ext uri="{D42A27DB-BD31-4B8C-83A1-F6EECF244321}">
                  <p14:modId xmlns:p14="http://schemas.microsoft.com/office/powerpoint/2010/main" val="3821046868"/>
                </p:ext>
              </p:extLst>
            </p:nvPr>
          </p:nvGraphicFramePr>
          <p:xfrm>
            <a:off x="666004" y="3340666"/>
            <a:ext cx="2162253" cy="2374173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2"/>
            </a:graphicData>
          </a:graphic>
        </p:graphicFrame>
        <p:sp>
          <p:nvSpPr>
            <p:cNvPr id="12" name="CuadroTexto 11"/>
            <p:cNvSpPr txBox="1"/>
            <p:nvPr/>
          </p:nvSpPr>
          <p:spPr>
            <a:xfrm>
              <a:off x="1161634" y="4426231"/>
              <a:ext cx="1177124" cy="553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ES" sz="3000" b="1" dirty="0">
                  <a:solidFill>
                    <a:srgbClr val="3D44AC"/>
                  </a:solidFill>
                </a:rPr>
                <a:t>80%</a:t>
              </a:r>
            </a:p>
          </p:txBody>
        </p:sp>
      </p:grpSp>
      <p:grpSp>
        <p:nvGrpSpPr>
          <p:cNvPr id="13" name="Agrupar 7"/>
          <p:cNvGrpSpPr>
            <a:grpSpLocks noChangeAspect="1"/>
          </p:cNvGrpSpPr>
          <p:nvPr/>
        </p:nvGrpSpPr>
        <p:grpSpPr>
          <a:xfrm>
            <a:off x="5426869" y="4162425"/>
            <a:ext cx="2520000" cy="2766982"/>
            <a:chOff x="666004" y="3340666"/>
            <a:chExt cx="2162253" cy="2374173"/>
          </a:xfrm>
        </p:grpSpPr>
        <p:graphicFrame>
          <p:nvGraphicFramePr>
            <p:cNvPr id="14" name="Gráfico 13"/>
            <p:cNvGraphicFramePr/>
            <p:nvPr>
              <p:extLst>
                <p:ext uri="{D42A27DB-BD31-4B8C-83A1-F6EECF244321}">
                  <p14:modId xmlns:p14="http://schemas.microsoft.com/office/powerpoint/2010/main" val="1863259578"/>
                </p:ext>
              </p:extLst>
            </p:nvPr>
          </p:nvGraphicFramePr>
          <p:xfrm>
            <a:off x="666004" y="3340666"/>
            <a:ext cx="2162253" cy="2374173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3"/>
            </a:graphicData>
          </a:graphic>
        </p:graphicFrame>
        <p:sp>
          <p:nvSpPr>
            <p:cNvPr id="15" name="CuadroTexto 14"/>
            <p:cNvSpPr txBox="1"/>
            <p:nvPr/>
          </p:nvSpPr>
          <p:spPr>
            <a:xfrm>
              <a:off x="1169377" y="4426233"/>
              <a:ext cx="1161638" cy="553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ES" sz="3000" b="1" dirty="0">
                  <a:solidFill>
                    <a:srgbClr val="3D44AC"/>
                  </a:solidFill>
                </a:rPr>
                <a:t>40%</a:t>
              </a:r>
            </a:p>
          </p:txBody>
        </p:sp>
      </p:grpSp>
      <p:grpSp>
        <p:nvGrpSpPr>
          <p:cNvPr id="16" name="Agrupar 10"/>
          <p:cNvGrpSpPr>
            <a:grpSpLocks noChangeAspect="1"/>
          </p:cNvGrpSpPr>
          <p:nvPr/>
        </p:nvGrpSpPr>
        <p:grpSpPr>
          <a:xfrm>
            <a:off x="8774269" y="4162425"/>
            <a:ext cx="2520000" cy="2766982"/>
            <a:chOff x="666004" y="3340666"/>
            <a:chExt cx="2162253" cy="2374173"/>
          </a:xfrm>
        </p:grpSpPr>
        <p:graphicFrame>
          <p:nvGraphicFramePr>
            <p:cNvPr id="17" name="Gráfico 16"/>
            <p:cNvGraphicFramePr/>
            <p:nvPr>
              <p:extLst>
                <p:ext uri="{D42A27DB-BD31-4B8C-83A1-F6EECF244321}">
                  <p14:modId xmlns:p14="http://schemas.microsoft.com/office/powerpoint/2010/main" val="4073065137"/>
                </p:ext>
              </p:extLst>
            </p:nvPr>
          </p:nvGraphicFramePr>
          <p:xfrm>
            <a:off x="666004" y="3340666"/>
            <a:ext cx="2162253" cy="2374173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4"/>
            </a:graphicData>
          </a:graphic>
        </p:graphicFrame>
        <p:sp>
          <p:nvSpPr>
            <p:cNvPr id="18" name="CuadroTexto 17"/>
            <p:cNvSpPr txBox="1"/>
            <p:nvPr/>
          </p:nvSpPr>
          <p:spPr>
            <a:xfrm>
              <a:off x="1200354" y="4426233"/>
              <a:ext cx="1099684" cy="553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ES" sz="3000" b="1" dirty="0">
                  <a:solidFill>
                    <a:srgbClr val="3D44AC"/>
                  </a:solidFill>
                </a:rPr>
                <a:t>50%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6191775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Holder 6"/>
          <p:cNvSpPr>
            <a:spLocks noGrp="1"/>
          </p:cNvSpPr>
          <p:nvPr>
            <p:ph type="sldNum" sz="quarter" idx="4294967295"/>
          </p:nvPr>
        </p:nvSpPr>
        <p:spPr>
          <a:xfrm>
            <a:off x="12186000" y="7200000"/>
            <a:ext cx="402082" cy="184666"/>
          </a:xfr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045538-57E9-4708-8065-4DC185DABFF3}" type="slidenum">
              <a:rPr lang="es-ES" sz="1200">
                <a:solidFill>
                  <a:srgbClr val="3D44AC"/>
                </a:solidFill>
              </a:rPr>
              <a:t>23</a:t>
            </a:fld>
            <a:endParaRPr sz="1200" dirty="0">
              <a:solidFill>
                <a:srgbClr val="3D44AC"/>
              </a:solidFill>
            </a:endParaRPr>
          </a:p>
        </p:txBody>
      </p:sp>
      <p:sp>
        <p:nvSpPr>
          <p:cNvPr id="6" name="object 3"/>
          <p:cNvSpPr txBox="1"/>
          <p:nvPr/>
        </p:nvSpPr>
        <p:spPr>
          <a:xfrm>
            <a:off x="1007269" y="1836221"/>
            <a:ext cx="11559381" cy="2190000"/>
          </a:xfrm>
          <a:prstGeom prst="rect">
            <a:avLst/>
          </a:prstGeom>
        </p:spPr>
        <p:txBody>
          <a:bodyPr vert="horz" wrap="square" lIns="36000" tIns="90000" rIns="0" bIns="90000" rtlCol="0">
            <a:spAutoFit/>
          </a:bodyPr>
          <a:lstStyle/>
          <a:p>
            <a:pPr algn="just">
              <a:lnSpc>
                <a:spcPct val="110000"/>
              </a:lnSpc>
            </a:pP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Lorem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ipsum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dolor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sit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amet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,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consectetur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adipiscing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elit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.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Quisque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ornare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laoreet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nisi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vitae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interdum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.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Duis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porttitor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elit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elit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, in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euismod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mauris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auctor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a.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Nulla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cursus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consectetur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nulla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.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Suspendisse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et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ullamcorper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felis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.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Phasellus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cursus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massa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sed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ultricies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consectetur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.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Nullam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pharetra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metus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lacus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, et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pellentesque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massa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aliquet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sed.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Cras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fermentum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justo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eget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est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gravida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malesuada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. </a:t>
            </a:r>
            <a:endParaRPr lang="es-ES" sz="1500" dirty="0" smtClean="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algn="just">
              <a:lnSpc>
                <a:spcPct val="110000"/>
              </a:lnSpc>
            </a:pPr>
            <a:endParaRPr lang="es-ES" sz="150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algn="just">
              <a:lnSpc>
                <a:spcPct val="110000"/>
              </a:lnSpc>
            </a:pPr>
            <a:r>
              <a:rPr lang="es-ES" sz="1500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Ut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risus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ex,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euismod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a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augue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placerat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,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aliquam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laoreet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turpis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. </a:t>
            </a:r>
            <a:r>
              <a:rPr lang="es-ES" sz="1500" b="1" dirty="0" err="1">
                <a:solidFill>
                  <a:srgbClr val="3D44AC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Praesent</a:t>
            </a:r>
            <a:r>
              <a:rPr lang="es-ES" sz="1500" b="1" dirty="0">
                <a:solidFill>
                  <a:srgbClr val="3D44AC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b="1" dirty="0" err="1">
                <a:solidFill>
                  <a:srgbClr val="3D44AC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fringilla</a:t>
            </a:r>
            <a:r>
              <a:rPr lang="es-ES" sz="1500" b="1" dirty="0">
                <a:solidFill>
                  <a:srgbClr val="3D44AC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rutrum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dolor,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nec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elementum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neque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congue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ut.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Praesent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sagittis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vulputate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purus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, in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convallis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metus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.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Integer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efficitur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massa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ut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finibus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vulputate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.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Morbi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a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blandit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enim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.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Duis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nibh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est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,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malesuada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et mi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consequat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,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posuere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mattis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urna.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Class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aptent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taciti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sociosqu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ad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litora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torquent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per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conubia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nostra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, per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inceptos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himenaeos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.</a:t>
            </a:r>
          </a:p>
          <a:p>
            <a:endParaRPr lang="es-ES" sz="150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7" name="object 2"/>
          <p:cNvSpPr txBox="1">
            <a:spLocks/>
          </p:cNvSpPr>
          <p:nvPr/>
        </p:nvSpPr>
        <p:spPr>
          <a:xfrm>
            <a:off x="1016340" y="657226"/>
            <a:ext cx="6642963" cy="58990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>
              <a:defRPr sz="4000">
                <a:solidFill>
                  <a:srgbClr val="231F20"/>
                </a:solidFill>
                <a:latin typeface="Gotham Black"/>
                <a:ea typeface="+mj-ea"/>
                <a:cs typeface="Gotham Black"/>
              </a:defRPr>
            </a:lvl1pPr>
          </a:lstStyle>
          <a:p>
            <a:pPr marL="87313">
              <a:lnSpc>
                <a:spcPts val="4585"/>
              </a:lnSpc>
            </a:pPr>
            <a:r>
              <a:rPr lang="es-ES" sz="2400" b="1" kern="0" dirty="0">
                <a:solidFill>
                  <a:schemeClr val="tx1"/>
                </a:solidFill>
                <a:latin typeface="+mj-lt"/>
              </a:rPr>
              <a:t>Título</a:t>
            </a:r>
            <a:endParaRPr lang="es-ES" sz="2400" kern="0" dirty="0">
              <a:solidFill>
                <a:schemeClr val="tx1"/>
              </a:solidFill>
              <a:latin typeface="+mj-lt"/>
              <a:cs typeface="Gotham"/>
            </a:endParaRPr>
          </a:p>
        </p:txBody>
      </p:sp>
      <p:sp>
        <p:nvSpPr>
          <p:cNvPr id="10" name="object 2"/>
          <p:cNvSpPr txBox="1">
            <a:spLocks/>
          </p:cNvSpPr>
          <p:nvPr/>
        </p:nvSpPr>
        <p:spPr>
          <a:xfrm>
            <a:off x="1016240" y="1419225"/>
            <a:ext cx="6642963" cy="36933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>
              <a:defRPr sz="4000">
                <a:solidFill>
                  <a:srgbClr val="231F20"/>
                </a:solidFill>
                <a:latin typeface="Gotham Black"/>
                <a:ea typeface="+mj-ea"/>
                <a:cs typeface="Gotham Black"/>
              </a:defRPr>
            </a:lvl1pPr>
          </a:lstStyle>
          <a:p>
            <a:pPr marL="87313"/>
            <a:r>
              <a:rPr lang="es-ES" sz="2400" kern="0" dirty="0">
                <a:solidFill>
                  <a:schemeClr val="tx1"/>
                </a:solidFill>
                <a:latin typeface="+mj-lt"/>
              </a:rPr>
              <a:t>Subtítulo</a:t>
            </a:r>
            <a:endParaRPr lang="es-ES" sz="2400" kern="0" dirty="0">
              <a:solidFill>
                <a:schemeClr val="tx1"/>
              </a:solidFill>
              <a:latin typeface="+mj-lt"/>
              <a:cs typeface="Gotham"/>
            </a:endParaRPr>
          </a:p>
        </p:txBody>
      </p:sp>
      <p:grpSp>
        <p:nvGrpSpPr>
          <p:cNvPr id="8" name="Agrupar 4"/>
          <p:cNvGrpSpPr>
            <a:grpSpLocks noChangeAspect="1"/>
          </p:cNvGrpSpPr>
          <p:nvPr/>
        </p:nvGrpSpPr>
        <p:grpSpPr>
          <a:xfrm>
            <a:off x="1997869" y="4086225"/>
            <a:ext cx="2520000" cy="2766982"/>
            <a:chOff x="666004" y="3340666"/>
            <a:chExt cx="2162253" cy="2374173"/>
          </a:xfrm>
        </p:grpSpPr>
        <p:graphicFrame>
          <p:nvGraphicFramePr>
            <p:cNvPr id="11" name="Gráfico 10"/>
            <p:cNvGraphicFramePr/>
            <p:nvPr>
              <p:extLst>
                <p:ext uri="{D42A27DB-BD31-4B8C-83A1-F6EECF244321}">
                  <p14:modId xmlns:p14="http://schemas.microsoft.com/office/powerpoint/2010/main" val="2884360857"/>
                </p:ext>
              </p:extLst>
            </p:nvPr>
          </p:nvGraphicFramePr>
          <p:xfrm>
            <a:off x="666004" y="3340666"/>
            <a:ext cx="2162253" cy="2374173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2"/>
            </a:graphicData>
          </a:graphic>
        </p:graphicFrame>
        <p:sp>
          <p:nvSpPr>
            <p:cNvPr id="12" name="CuadroTexto 11"/>
            <p:cNvSpPr txBox="1"/>
            <p:nvPr/>
          </p:nvSpPr>
          <p:spPr>
            <a:xfrm>
              <a:off x="1161634" y="4398410"/>
              <a:ext cx="1177124" cy="553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ES" sz="3000" b="1" dirty="0">
                  <a:solidFill>
                    <a:srgbClr val="3D44AC"/>
                  </a:solidFill>
                </a:rPr>
                <a:t>80%</a:t>
              </a:r>
            </a:p>
          </p:txBody>
        </p:sp>
      </p:grpSp>
      <p:grpSp>
        <p:nvGrpSpPr>
          <p:cNvPr id="13" name="Agrupar 7"/>
          <p:cNvGrpSpPr>
            <a:grpSpLocks noChangeAspect="1"/>
          </p:cNvGrpSpPr>
          <p:nvPr/>
        </p:nvGrpSpPr>
        <p:grpSpPr>
          <a:xfrm>
            <a:off x="5503069" y="4086225"/>
            <a:ext cx="2520000" cy="2766982"/>
            <a:chOff x="666004" y="3340666"/>
            <a:chExt cx="2162253" cy="2374173"/>
          </a:xfrm>
        </p:grpSpPr>
        <p:graphicFrame>
          <p:nvGraphicFramePr>
            <p:cNvPr id="14" name="Gráfico 13"/>
            <p:cNvGraphicFramePr/>
            <p:nvPr>
              <p:extLst>
                <p:ext uri="{D42A27DB-BD31-4B8C-83A1-F6EECF244321}">
                  <p14:modId xmlns:p14="http://schemas.microsoft.com/office/powerpoint/2010/main" val="537305342"/>
                </p:ext>
              </p:extLst>
            </p:nvPr>
          </p:nvGraphicFramePr>
          <p:xfrm>
            <a:off x="666004" y="3340666"/>
            <a:ext cx="2162253" cy="2374173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3"/>
            </a:graphicData>
          </a:graphic>
        </p:graphicFrame>
        <p:sp>
          <p:nvSpPr>
            <p:cNvPr id="15" name="CuadroTexto 14"/>
            <p:cNvSpPr txBox="1"/>
            <p:nvPr/>
          </p:nvSpPr>
          <p:spPr>
            <a:xfrm>
              <a:off x="1169377" y="4398410"/>
              <a:ext cx="1161638" cy="553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ES" sz="3000" b="1" dirty="0">
                  <a:solidFill>
                    <a:srgbClr val="3D44AC"/>
                  </a:solidFill>
                </a:rPr>
                <a:t>40%</a:t>
              </a:r>
            </a:p>
          </p:txBody>
        </p:sp>
      </p:grpSp>
      <p:grpSp>
        <p:nvGrpSpPr>
          <p:cNvPr id="16" name="Agrupar 10"/>
          <p:cNvGrpSpPr>
            <a:grpSpLocks noChangeAspect="1"/>
          </p:cNvGrpSpPr>
          <p:nvPr/>
        </p:nvGrpSpPr>
        <p:grpSpPr>
          <a:xfrm>
            <a:off x="8850469" y="4086225"/>
            <a:ext cx="2520000" cy="2766982"/>
            <a:chOff x="666004" y="3340666"/>
            <a:chExt cx="2162253" cy="2374173"/>
          </a:xfrm>
        </p:grpSpPr>
        <p:graphicFrame>
          <p:nvGraphicFramePr>
            <p:cNvPr id="17" name="Gráfico 16"/>
            <p:cNvGraphicFramePr/>
            <p:nvPr>
              <p:extLst>
                <p:ext uri="{D42A27DB-BD31-4B8C-83A1-F6EECF244321}">
                  <p14:modId xmlns:p14="http://schemas.microsoft.com/office/powerpoint/2010/main" val="1306249287"/>
                </p:ext>
              </p:extLst>
            </p:nvPr>
          </p:nvGraphicFramePr>
          <p:xfrm>
            <a:off x="666004" y="3340666"/>
            <a:ext cx="2162253" cy="2374173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4"/>
            </a:graphicData>
          </a:graphic>
        </p:graphicFrame>
        <p:sp>
          <p:nvSpPr>
            <p:cNvPr id="18" name="CuadroTexto 17"/>
            <p:cNvSpPr txBox="1"/>
            <p:nvPr/>
          </p:nvSpPr>
          <p:spPr>
            <a:xfrm>
              <a:off x="1200354" y="4398410"/>
              <a:ext cx="1099684" cy="553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ES" sz="3000" b="1" dirty="0">
                  <a:solidFill>
                    <a:srgbClr val="3D44AC"/>
                  </a:solidFill>
                </a:rPr>
                <a:t>50%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8535633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ject 2"/>
          <p:cNvSpPr>
            <a:spLocks noChangeAspect="1"/>
          </p:cNvSpPr>
          <p:nvPr/>
        </p:nvSpPr>
        <p:spPr>
          <a:xfrm>
            <a:off x="4551363" y="809625"/>
            <a:ext cx="4343400" cy="470246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 dirty="0"/>
          </a:p>
        </p:txBody>
      </p:sp>
      <p:grpSp>
        <p:nvGrpSpPr>
          <p:cNvPr id="8" name="Grupo 7"/>
          <p:cNvGrpSpPr/>
          <p:nvPr/>
        </p:nvGrpSpPr>
        <p:grpSpPr>
          <a:xfrm>
            <a:off x="4207669" y="5838825"/>
            <a:ext cx="5181600" cy="792000"/>
            <a:chOff x="4207669" y="5838825"/>
            <a:chExt cx="5181600" cy="792000"/>
          </a:xfrm>
        </p:grpSpPr>
        <p:pic>
          <p:nvPicPr>
            <p:cNvPr id="5" name="Imagen 4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0306" t="26519" r="1" b="29280"/>
            <a:stretch/>
          </p:blipFill>
          <p:spPr>
            <a:xfrm>
              <a:off x="5198269" y="5838826"/>
              <a:ext cx="4191000" cy="762000"/>
            </a:xfrm>
            <a:prstGeom prst="rect">
              <a:avLst/>
            </a:prstGeom>
          </p:spPr>
        </p:pic>
        <p:pic>
          <p:nvPicPr>
            <p:cNvPr id="7" name="Imagen 6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533" t="25710" r="71512" b="26464"/>
            <a:stretch/>
          </p:blipFill>
          <p:spPr>
            <a:xfrm>
              <a:off x="4207669" y="5838825"/>
              <a:ext cx="1008000" cy="7920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2080657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uadroTexto 4"/>
          <p:cNvSpPr txBox="1"/>
          <p:nvPr/>
        </p:nvSpPr>
        <p:spPr>
          <a:xfrm>
            <a:off x="974249" y="1647825"/>
            <a:ext cx="42972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Tipografías:</a:t>
            </a:r>
            <a:endParaRPr lang="es-ES" b="1" dirty="0">
              <a:solidFill>
                <a:srgbClr val="40404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" name="object 2"/>
          <p:cNvSpPr txBox="1">
            <a:spLocks/>
          </p:cNvSpPr>
          <p:nvPr/>
        </p:nvSpPr>
        <p:spPr>
          <a:xfrm>
            <a:off x="931069" y="657225"/>
            <a:ext cx="6642963" cy="58990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>
              <a:defRPr sz="4000">
                <a:solidFill>
                  <a:srgbClr val="231F20"/>
                </a:solidFill>
                <a:latin typeface="Gotham Black"/>
                <a:ea typeface="+mj-ea"/>
                <a:cs typeface="Gotham Black"/>
              </a:defRPr>
            </a:lvl1pPr>
          </a:lstStyle>
          <a:p>
            <a:pPr marL="87313">
              <a:lnSpc>
                <a:spcPts val="4585"/>
              </a:lnSpc>
            </a:pPr>
            <a:r>
              <a:rPr lang="es-ES" sz="2400" b="1" kern="0" dirty="0" smtClean="0">
                <a:solidFill>
                  <a:schemeClr val="tx1"/>
                </a:solidFill>
                <a:latin typeface="+mj-lt"/>
              </a:rPr>
              <a:t>Tipografías y colores corporativas</a:t>
            </a:r>
            <a:endParaRPr lang="es-ES" sz="2400" kern="0" dirty="0">
              <a:solidFill>
                <a:schemeClr val="tx1"/>
              </a:solidFill>
              <a:latin typeface="+mj-lt"/>
              <a:cs typeface="Gotham"/>
            </a:endParaRPr>
          </a:p>
        </p:txBody>
      </p:sp>
      <p:grpSp>
        <p:nvGrpSpPr>
          <p:cNvPr id="8" name="Grupo 7"/>
          <p:cNvGrpSpPr/>
          <p:nvPr/>
        </p:nvGrpSpPr>
        <p:grpSpPr>
          <a:xfrm>
            <a:off x="1007269" y="2160000"/>
            <a:ext cx="4724400" cy="1329154"/>
            <a:chOff x="774700" y="2147471"/>
            <a:chExt cx="4724400" cy="1329154"/>
          </a:xfrm>
        </p:grpSpPr>
        <p:sp>
          <p:nvSpPr>
            <p:cNvPr id="9" name="CuadroTexto 8"/>
            <p:cNvSpPr txBox="1"/>
            <p:nvPr/>
          </p:nvSpPr>
          <p:spPr>
            <a:xfrm>
              <a:off x="774700" y="2486025"/>
              <a:ext cx="472440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ES" sz="4800" dirty="0" err="1" smtClean="0">
                  <a:solidFill>
                    <a:srgbClr val="3A44AC"/>
                  </a:solidFill>
                  <a:cs typeface="Rubik" pitchFamily="2" charset="-79"/>
                </a:rPr>
                <a:t>aG</a:t>
              </a:r>
              <a:endParaRPr lang="es-ES" dirty="0">
                <a:solidFill>
                  <a:srgbClr val="3A44AC"/>
                </a:solidFill>
                <a:cs typeface="Rubik" pitchFamily="2" charset="-79"/>
              </a:endParaRPr>
            </a:p>
          </p:txBody>
        </p:sp>
        <p:grpSp>
          <p:nvGrpSpPr>
            <p:cNvPr id="10" name="Grupo 9"/>
            <p:cNvGrpSpPr/>
            <p:nvPr/>
          </p:nvGrpSpPr>
          <p:grpSpPr>
            <a:xfrm>
              <a:off x="1692000" y="2147471"/>
              <a:ext cx="3388800" cy="1329154"/>
              <a:chOff x="6264000" y="2705190"/>
              <a:chExt cx="3388800" cy="1329154"/>
            </a:xfrm>
          </p:grpSpPr>
          <p:sp>
            <p:nvSpPr>
              <p:cNvPr id="11" name="CuadroTexto 10"/>
              <p:cNvSpPr txBox="1"/>
              <p:nvPr/>
            </p:nvSpPr>
            <p:spPr>
              <a:xfrm>
                <a:off x="6300000" y="2705190"/>
                <a:ext cx="3352800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s-ES" sz="1600" dirty="0" smtClean="0">
                    <a:solidFill>
                      <a:srgbClr val="575857"/>
                    </a:solidFill>
                    <a:cs typeface="Rubik" pitchFamily="2" charset="-79"/>
                  </a:rPr>
                  <a:t>Calibri</a:t>
                </a:r>
                <a:endParaRPr lang="es-ES" sz="1600" dirty="0">
                  <a:solidFill>
                    <a:srgbClr val="575857"/>
                  </a:solidFill>
                  <a:cs typeface="Rubik" pitchFamily="2" charset="-79"/>
                </a:endParaRPr>
              </a:p>
            </p:txBody>
          </p:sp>
          <p:cxnSp>
            <p:nvCxnSpPr>
              <p:cNvPr id="12" name="Conector recto 11"/>
              <p:cNvCxnSpPr/>
              <p:nvPr/>
            </p:nvCxnSpPr>
            <p:spPr>
              <a:xfrm>
                <a:off x="6358900" y="3058744"/>
                <a:ext cx="2520000" cy="0"/>
              </a:xfrm>
              <a:prstGeom prst="line">
                <a:avLst/>
              </a:prstGeom>
              <a:ln>
                <a:solidFill>
                  <a:srgbClr val="575857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3" name="CuadroTexto 12"/>
              <p:cNvSpPr txBox="1"/>
              <p:nvPr/>
            </p:nvSpPr>
            <p:spPr>
              <a:xfrm>
                <a:off x="6264000" y="3095625"/>
                <a:ext cx="2286000" cy="93871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s-ES" sz="1100" dirty="0" smtClean="0">
                    <a:solidFill>
                      <a:schemeClr val="tx1">
                        <a:lumMod val="50000"/>
                        <a:lumOff val="50000"/>
                      </a:schemeClr>
                    </a:solidFill>
                  </a:rPr>
                  <a:t>Calibri Regular</a:t>
                </a:r>
              </a:p>
              <a:p>
                <a:r>
                  <a:rPr lang="es-ES" sz="1100" dirty="0" smtClean="0">
                    <a:solidFill>
                      <a:schemeClr val="tx1">
                        <a:lumMod val="50000"/>
                        <a:lumOff val="50000"/>
                      </a:schemeClr>
                    </a:solidFill>
                  </a:rPr>
                  <a:t>ABCDEFGHIJKLMNÑOPQRSTUVWXYZ</a:t>
                </a:r>
              </a:p>
              <a:p>
                <a:r>
                  <a:rPr lang="es-ES" sz="1100" dirty="0" err="1" smtClean="0">
                    <a:solidFill>
                      <a:schemeClr val="tx1">
                        <a:lumMod val="50000"/>
                        <a:lumOff val="50000"/>
                      </a:schemeClr>
                    </a:solidFill>
                  </a:rPr>
                  <a:t>Abcdefghijklmnñopqrstuvwxyz</a:t>
                </a:r>
                <a:endParaRPr lang="es-ES" sz="1100" dirty="0" smtClean="0">
                  <a:solidFill>
                    <a:schemeClr val="tx1">
                      <a:lumMod val="50000"/>
                      <a:lumOff val="50000"/>
                    </a:schemeClr>
                  </a:solidFill>
                </a:endParaRPr>
              </a:p>
              <a:p>
                <a:r>
                  <a:rPr lang="es-ES" sz="1100" dirty="0" smtClean="0">
                    <a:solidFill>
                      <a:schemeClr val="tx1">
                        <a:lumMod val="50000"/>
                        <a:lumOff val="50000"/>
                      </a:schemeClr>
                    </a:solidFill>
                  </a:rPr>
                  <a:t>1234567890</a:t>
                </a:r>
              </a:p>
              <a:p>
                <a:endParaRPr lang="es-ES" sz="1100" dirty="0">
                  <a:solidFill>
                    <a:schemeClr val="tx1">
                      <a:lumMod val="50000"/>
                      <a:lumOff val="50000"/>
                    </a:schemeClr>
                  </a:solidFill>
                </a:endParaRPr>
              </a:p>
            </p:txBody>
          </p:sp>
        </p:grpSp>
      </p:grpSp>
      <p:grpSp>
        <p:nvGrpSpPr>
          <p:cNvPr id="14" name="Grupo 13"/>
          <p:cNvGrpSpPr/>
          <p:nvPr/>
        </p:nvGrpSpPr>
        <p:grpSpPr>
          <a:xfrm>
            <a:off x="5500529" y="2160000"/>
            <a:ext cx="4724400" cy="1329154"/>
            <a:chOff x="5267960" y="2105025"/>
            <a:chExt cx="4724400" cy="1329154"/>
          </a:xfrm>
        </p:grpSpPr>
        <p:sp>
          <p:nvSpPr>
            <p:cNvPr id="15" name="CuadroTexto 14"/>
            <p:cNvSpPr txBox="1"/>
            <p:nvPr/>
          </p:nvSpPr>
          <p:spPr>
            <a:xfrm>
              <a:off x="5267960" y="2443579"/>
              <a:ext cx="472440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ES" sz="4800" dirty="0" err="1" smtClean="0">
                  <a:solidFill>
                    <a:srgbClr val="3A44AC"/>
                  </a:solidFill>
                  <a:latin typeface="Calibri Light" panose="020F0302020204030204" pitchFamily="34" charset="0"/>
                  <a:cs typeface="Calibri Light" panose="020F0302020204030204" pitchFamily="34" charset="0"/>
                </a:rPr>
                <a:t>aG</a:t>
              </a:r>
              <a:endParaRPr lang="es-ES" dirty="0">
                <a:solidFill>
                  <a:srgbClr val="3A44AC"/>
                </a:solidFill>
                <a:latin typeface="Calibri Light" panose="020F0302020204030204" pitchFamily="34" charset="0"/>
                <a:cs typeface="Calibri Light" panose="020F0302020204030204" pitchFamily="34" charset="0"/>
              </a:endParaRPr>
            </a:p>
          </p:txBody>
        </p:sp>
        <p:grpSp>
          <p:nvGrpSpPr>
            <p:cNvPr id="16" name="Grupo 15"/>
            <p:cNvGrpSpPr/>
            <p:nvPr/>
          </p:nvGrpSpPr>
          <p:grpSpPr>
            <a:xfrm>
              <a:off x="6185260" y="2105025"/>
              <a:ext cx="3388800" cy="1329154"/>
              <a:chOff x="6264000" y="2705190"/>
              <a:chExt cx="3388800" cy="1329154"/>
            </a:xfrm>
          </p:grpSpPr>
          <p:sp>
            <p:nvSpPr>
              <p:cNvPr id="17" name="CuadroTexto 16"/>
              <p:cNvSpPr txBox="1"/>
              <p:nvPr/>
            </p:nvSpPr>
            <p:spPr>
              <a:xfrm>
                <a:off x="6300000" y="2705190"/>
                <a:ext cx="3352800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s-ES" sz="1600" dirty="0" smtClean="0">
                    <a:solidFill>
                      <a:srgbClr val="575857"/>
                    </a:solidFill>
                    <a:latin typeface="Calibri Light" panose="020F0302020204030204" pitchFamily="34" charset="0"/>
                    <a:cs typeface="Calibri Light" panose="020F0302020204030204" pitchFamily="34" charset="0"/>
                  </a:rPr>
                  <a:t>Calibri Light</a:t>
                </a:r>
                <a:endParaRPr lang="es-ES" sz="1600" dirty="0">
                  <a:solidFill>
                    <a:srgbClr val="575857"/>
                  </a:solidFill>
                  <a:latin typeface="Calibri Light" panose="020F0302020204030204" pitchFamily="34" charset="0"/>
                  <a:cs typeface="Calibri Light" panose="020F0302020204030204" pitchFamily="34" charset="0"/>
                </a:endParaRPr>
              </a:p>
            </p:txBody>
          </p:sp>
          <p:cxnSp>
            <p:nvCxnSpPr>
              <p:cNvPr id="18" name="Conector recto 17"/>
              <p:cNvCxnSpPr/>
              <p:nvPr/>
            </p:nvCxnSpPr>
            <p:spPr>
              <a:xfrm>
                <a:off x="6358900" y="3058744"/>
                <a:ext cx="2520000" cy="0"/>
              </a:xfrm>
              <a:prstGeom prst="line">
                <a:avLst/>
              </a:prstGeom>
              <a:ln>
                <a:solidFill>
                  <a:srgbClr val="575857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9" name="CuadroTexto 18"/>
              <p:cNvSpPr txBox="1"/>
              <p:nvPr/>
            </p:nvSpPr>
            <p:spPr>
              <a:xfrm>
                <a:off x="6264000" y="3095625"/>
                <a:ext cx="2286000" cy="93871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s-ES" sz="1100" dirty="0" smtClean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Calibri Light" panose="020F0302020204030204" pitchFamily="34" charset="0"/>
                    <a:cs typeface="Calibri Light" panose="020F0302020204030204" pitchFamily="34" charset="0"/>
                  </a:rPr>
                  <a:t>Calibri Light</a:t>
                </a:r>
              </a:p>
              <a:p>
                <a:r>
                  <a:rPr lang="es-ES" sz="1100" dirty="0" smtClean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Calibri Light" panose="020F0302020204030204" pitchFamily="34" charset="0"/>
                    <a:cs typeface="Calibri Light" panose="020F0302020204030204" pitchFamily="34" charset="0"/>
                  </a:rPr>
                  <a:t>ABCDEFGHIJKLMNÑOPQRSTUVWXYZ</a:t>
                </a:r>
              </a:p>
              <a:p>
                <a:r>
                  <a:rPr lang="es-ES" sz="1100" dirty="0" err="1" smtClean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Calibri Light" panose="020F0302020204030204" pitchFamily="34" charset="0"/>
                    <a:cs typeface="Calibri Light" panose="020F0302020204030204" pitchFamily="34" charset="0"/>
                  </a:rPr>
                  <a:t>Abcdefghijklmnñopqrstuvwxyz</a:t>
                </a:r>
                <a:endParaRPr lang="es-ES" sz="1100" dirty="0" smtClean="0">
                  <a:solidFill>
                    <a:schemeClr val="tx1">
                      <a:lumMod val="50000"/>
                      <a:lumOff val="50000"/>
                    </a:schemeClr>
                  </a:solidFill>
                  <a:latin typeface="Calibri Light" panose="020F0302020204030204" pitchFamily="34" charset="0"/>
                  <a:cs typeface="Calibri Light" panose="020F0302020204030204" pitchFamily="34" charset="0"/>
                </a:endParaRPr>
              </a:p>
              <a:p>
                <a:r>
                  <a:rPr lang="es-ES" sz="1100" dirty="0" smtClean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Calibri Light" panose="020F0302020204030204" pitchFamily="34" charset="0"/>
                    <a:cs typeface="Calibri Light" panose="020F0302020204030204" pitchFamily="34" charset="0"/>
                  </a:rPr>
                  <a:t>1234567890</a:t>
                </a:r>
              </a:p>
              <a:p>
                <a:endParaRPr lang="es-ES" sz="1100" dirty="0">
                  <a:solidFill>
                    <a:schemeClr val="tx1">
                      <a:lumMod val="50000"/>
                      <a:lumOff val="50000"/>
                    </a:schemeClr>
                  </a:solidFill>
                </a:endParaRPr>
              </a:p>
            </p:txBody>
          </p:sp>
        </p:grpSp>
      </p:grpSp>
      <p:sp>
        <p:nvSpPr>
          <p:cNvPr id="20" name="object 14"/>
          <p:cNvSpPr/>
          <p:nvPr/>
        </p:nvSpPr>
        <p:spPr>
          <a:xfrm rot="1433193">
            <a:off x="935895" y="4323600"/>
            <a:ext cx="984885" cy="984885"/>
          </a:xfrm>
          <a:custGeom>
            <a:avLst/>
            <a:gdLst/>
            <a:ahLst/>
            <a:cxnLst/>
            <a:rect l="l" t="t" r="r" b="b"/>
            <a:pathLst>
              <a:path w="984885" h="984885">
                <a:moveTo>
                  <a:pt x="678091" y="0"/>
                </a:moveTo>
                <a:lnTo>
                  <a:pt x="0" y="306603"/>
                </a:lnTo>
                <a:lnTo>
                  <a:pt x="306590" y="984681"/>
                </a:lnTo>
                <a:lnTo>
                  <a:pt x="984681" y="678091"/>
                </a:lnTo>
                <a:lnTo>
                  <a:pt x="678091" y="0"/>
                </a:lnTo>
                <a:close/>
              </a:path>
            </a:pathLst>
          </a:custGeom>
          <a:solidFill>
            <a:srgbClr val="3D44AC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1" name="Rectángulo 20"/>
          <p:cNvSpPr/>
          <p:nvPr/>
        </p:nvSpPr>
        <p:spPr>
          <a:xfrm>
            <a:off x="1845469" y="4575600"/>
            <a:ext cx="116749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sz="1200" dirty="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RGB: </a:t>
            </a:r>
            <a:r>
              <a:rPr lang="es-ES" sz="1200" dirty="0" smtClean="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61-68-172</a:t>
            </a:r>
            <a:endParaRPr lang="es-ES" sz="1200" dirty="0">
              <a:solidFill>
                <a:srgbClr val="40404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s-ES" sz="1200" dirty="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HTML: 3D44AC</a:t>
            </a:r>
          </a:p>
        </p:txBody>
      </p:sp>
      <p:sp>
        <p:nvSpPr>
          <p:cNvPr id="22" name="CuadroTexto 21"/>
          <p:cNvSpPr txBox="1"/>
          <p:nvPr/>
        </p:nvSpPr>
        <p:spPr>
          <a:xfrm>
            <a:off x="954923" y="3933825"/>
            <a:ext cx="42972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Color corporativo </a:t>
            </a:r>
            <a:r>
              <a:rPr lang="es-ES" b="1" dirty="0" smtClean="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principal</a:t>
            </a:r>
            <a:endParaRPr lang="es-ES" b="1" dirty="0">
              <a:solidFill>
                <a:srgbClr val="40404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3" name="CuadroTexto 22"/>
          <p:cNvSpPr txBox="1"/>
          <p:nvPr/>
        </p:nvSpPr>
        <p:spPr>
          <a:xfrm>
            <a:off x="931069" y="5457825"/>
            <a:ext cx="5029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Color corporativo </a:t>
            </a:r>
            <a:r>
              <a:rPr lang="es-ES" b="1" dirty="0" smtClean="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secundario</a:t>
            </a:r>
            <a:endParaRPr lang="es-ES" b="1" dirty="0">
              <a:solidFill>
                <a:srgbClr val="40404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4" name="object 14"/>
          <p:cNvSpPr/>
          <p:nvPr/>
        </p:nvSpPr>
        <p:spPr>
          <a:xfrm rot="1433193">
            <a:off x="935895" y="5915914"/>
            <a:ext cx="984885" cy="984885"/>
          </a:xfrm>
          <a:custGeom>
            <a:avLst/>
            <a:gdLst/>
            <a:ahLst/>
            <a:cxnLst/>
            <a:rect l="l" t="t" r="r" b="b"/>
            <a:pathLst>
              <a:path w="984885" h="984885">
                <a:moveTo>
                  <a:pt x="678091" y="0"/>
                </a:moveTo>
                <a:lnTo>
                  <a:pt x="0" y="306603"/>
                </a:lnTo>
                <a:lnTo>
                  <a:pt x="306590" y="984681"/>
                </a:lnTo>
                <a:lnTo>
                  <a:pt x="984681" y="678091"/>
                </a:lnTo>
                <a:lnTo>
                  <a:pt x="678091" y="0"/>
                </a:lnTo>
                <a:close/>
              </a:path>
            </a:pathLst>
          </a:custGeom>
          <a:solidFill>
            <a:srgbClr val="9DA0D2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5" name="Rectángulo 24"/>
          <p:cNvSpPr/>
          <p:nvPr/>
        </p:nvSpPr>
        <p:spPr>
          <a:xfrm>
            <a:off x="1900299" y="6167914"/>
            <a:ext cx="132459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sz="1200" dirty="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RGB: </a:t>
            </a:r>
            <a:r>
              <a:rPr lang="es-ES" sz="1200" dirty="0" smtClean="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157-160-210</a:t>
            </a:r>
            <a:endParaRPr lang="es-ES" sz="1200" dirty="0">
              <a:solidFill>
                <a:srgbClr val="40404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s-ES" sz="1200" dirty="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HTML: </a:t>
            </a:r>
            <a:r>
              <a:rPr lang="es-ES" sz="1200" dirty="0" smtClean="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9DA0D2</a:t>
            </a:r>
            <a:endParaRPr lang="es-ES" sz="1200" dirty="0">
              <a:solidFill>
                <a:srgbClr val="40404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6" name="object 14"/>
          <p:cNvSpPr/>
          <p:nvPr/>
        </p:nvSpPr>
        <p:spPr>
          <a:xfrm>
            <a:off x="9409453" y="4358400"/>
            <a:ext cx="984885" cy="984885"/>
          </a:xfrm>
          <a:custGeom>
            <a:avLst/>
            <a:gdLst/>
            <a:ahLst/>
            <a:cxnLst/>
            <a:rect l="l" t="t" r="r" b="b"/>
            <a:pathLst>
              <a:path w="984885" h="984885">
                <a:moveTo>
                  <a:pt x="678091" y="0"/>
                </a:moveTo>
                <a:lnTo>
                  <a:pt x="0" y="306603"/>
                </a:lnTo>
                <a:lnTo>
                  <a:pt x="306590" y="984681"/>
                </a:lnTo>
                <a:lnTo>
                  <a:pt x="984681" y="678091"/>
                </a:lnTo>
                <a:lnTo>
                  <a:pt x="678091" y="0"/>
                </a:lnTo>
                <a:close/>
              </a:path>
            </a:pathLst>
          </a:custGeom>
          <a:solidFill>
            <a:srgbClr val="2E9BED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7" name="object 15"/>
          <p:cNvSpPr/>
          <p:nvPr/>
        </p:nvSpPr>
        <p:spPr>
          <a:xfrm>
            <a:off x="7461953" y="4358400"/>
            <a:ext cx="984885" cy="984885"/>
          </a:xfrm>
          <a:custGeom>
            <a:avLst/>
            <a:gdLst/>
            <a:ahLst/>
            <a:cxnLst/>
            <a:rect l="l" t="t" r="r" b="b"/>
            <a:pathLst>
              <a:path w="984885" h="984885">
                <a:moveTo>
                  <a:pt x="678091" y="0"/>
                </a:moveTo>
                <a:lnTo>
                  <a:pt x="0" y="306603"/>
                </a:lnTo>
                <a:lnTo>
                  <a:pt x="306590" y="984681"/>
                </a:lnTo>
                <a:lnTo>
                  <a:pt x="984681" y="678091"/>
                </a:lnTo>
                <a:lnTo>
                  <a:pt x="678091" y="0"/>
                </a:lnTo>
                <a:close/>
              </a:path>
            </a:pathLst>
          </a:custGeom>
          <a:solidFill>
            <a:srgbClr val="78DDCA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8" name="object 16"/>
          <p:cNvSpPr/>
          <p:nvPr/>
        </p:nvSpPr>
        <p:spPr>
          <a:xfrm>
            <a:off x="5613435" y="4358400"/>
            <a:ext cx="984885" cy="984885"/>
          </a:xfrm>
          <a:custGeom>
            <a:avLst/>
            <a:gdLst/>
            <a:ahLst/>
            <a:cxnLst/>
            <a:rect l="l" t="t" r="r" b="b"/>
            <a:pathLst>
              <a:path w="984885" h="984885">
                <a:moveTo>
                  <a:pt x="678091" y="0"/>
                </a:moveTo>
                <a:lnTo>
                  <a:pt x="0" y="306603"/>
                </a:lnTo>
                <a:lnTo>
                  <a:pt x="306590" y="984681"/>
                </a:lnTo>
                <a:lnTo>
                  <a:pt x="984681" y="678091"/>
                </a:lnTo>
                <a:lnTo>
                  <a:pt x="678091" y="0"/>
                </a:lnTo>
                <a:close/>
              </a:path>
            </a:pathLst>
          </a:custGeom>
          <a:solidFill>
            <a:srgbClr val="F090C6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9" name="CuadroTexto 28"/>
          <p:cNvSpPr txBox="1"/>
          <p:nvPr/>
        </p:nvSpPr>
        <p:spPr>
          <a:xfrm>
            <a:off x="5526921" y="3933825"/>
            <a:ext cx="45258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Colores corporativos </a:t>
            </a:r>
            <a:r>
              <a:rPr lang="es-ES" b="1" dirty="0" smtClean="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complementarios</a:t>
            </a:r>
            <a:endParaRPr lang="es-ES" b="1" dirty="0">
              <a:solidFill>
                <a:srgbClr val="40404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0" name="Rectángulo 29"/>
          <p:cNvSpPr/>
          <p:nvPr/>
        </p:nvSpPr>
        <p:spPr>
          <a:xfrm>
            <a:off x="7461953" y="5456400"/>
            <a:ext cx="132459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sz="1200" dirty="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RGB: </a:t>
            </a:r>
            <a:r>
              <a:rPr lang="es-ES" sz="1200" dirty="0" smtClean="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120-221-202</a:t>
            </a:r>
          </a:p>
          <a:p>
            <a:r>
              <a:rPr lang="es-ES" sz="1200" dirty="0" smtClean="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HTML</a:t>
            </a:r>
            <a:r>
              <a:rPr lang="es-ES" sz="1200" dirty="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 78DDCA</a:t>
            </a:r>
          </a:p>
        </p:txBody>
      </p:sp>
      <p:sp>
        <p:nvSpPr>
          <p:cNvPr id="31" name="Rectángulo 30"/>
          <p:cNvSpPr/>
          <p:nvPr/>
        </p:nvSpPr>
        <p:spPr>
          <a:xfrm>
            <a:off x="5556953" y="5457825"/>
            <a:ext cx="132459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sz="1200" dirty="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RGB: </a:t>
            </a:r>
            <a:r>
              <a:rPr lang="es-ES" sz="1200" dirty="0" smtClean="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240-144-198</a:t>
            </a:r>
            <a:endParaRPr lang="es-ES" sz="1200" dirty="0">
              <a:solidFill>
                <a:srgbClr val="40404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s-ES" sz="1200" dirty="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HTML: F0990C6</a:t>
            </a:r>
          </a:p>
        </p:txBody>
      </p:sp>
      <p:sp>
        <p:nvSpPr>
          <p:cNvPr id="32" name="Rectángulo 31"/>
          <p:cNvSpPr/>
          <p:nvPr/>
        </p:nvSpPr>
        <p:spPr>
          <a:xfrm>
            <a:off x="9366953" y="5423775"/>
            <a:ext cx="124604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sz="1200" dirty="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RGB: </a:t>
            </a:r>
            <a:r>
              <a:rPr lang="es-ES" sz="1200" dirty="0" smtClean="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46-155-237</a:t>
            </a:r>
            <a:endParaRPr lang="es-ES" sz="1200" dirty="0">
              <a:solidFill>
                <a:srgbClr val="40404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s-ES" sz="1200" dirty="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HTML: 2E9BED</a:t>
            </a:r>
          </a:p>
        </p:txBody>
      </p:sp>
    </p:spTree>
    <p:extLst>
      <p:ext uri="{BB962C8B-B14F-4D97-AF65-F5344CB8AC3E}">
        <p14:creationId xmlns:p14="http://schemas.microsoft.com/office/powerpoint/2010/main" val="21104345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ject 2"/>
          <p:cNvSpPr txBox="1">
            <a:spLocks/>
          </p:cNvSpPr>
          <p:nvPr/>
        </p:nvSpPr>
        <p:spPr>
          <a:xfrm>
            <a:off x="931069" y="657225"/>
            <a:ext cx="6642963" cy="52367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>
              <a:defRPr sz="4000">
                <a:solidFill>
                  <a:srgbClr val="231F20"/>
                </a:solidFill>
                <a:latin typeface="Gotham Black"/>
                <a:ea typeface="+mj-ea"/>
                <a:cs typeface="Gotham Black"/>
              </a:defRPr>
            </a:lvl1pPr>
          </a:lstStyle>
          <a:p>
            <a:pPr marL="87313">
              <a:lnSpc>
                <a:spcPts val="4585"/>
              </a:lnSpc>
            </a:pPr>
            <a:r>
              <a:rPr lang="es-ES" sz="2400" b="1" kern="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Elementos gráficos corporativos</a:t>
            </a:r>
            <a:endParaRPr lang="es-ES" sz="2400" kern="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33" name="Imagen 3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56069" y="2387295"/>
            <a:ext cx="1524000" cy="2788260"/>
          </a:xfrm>
          <a:prstGeom prst="rect">
            <a:avLst/>
          </a:prstGeom>
        </p:spPr>
      </p:pic>
      <p:grpSp>
        <p:nvGrpSpPr>
          <p:cNvPr id="34" name="Grupo 33"/>
          <p:cNvGrpSpPr/>
          <p:nvPr/>
        </p:nvGrpSpPr>
        <p:grpSpPr>
          <a:xfrm>
            <a:off x="974725" y="6296025"/>
            <a:ext cx="7920000" cy="72000"/>
            <a:chOff x="-1" y="2533163"/>
            <a:chExt cx="7554883" cy="90000"/>
          </a:xfrm>
        </p:grpSpPr>
        <p:sp>
          <p:nvSpPr>
            <p:cNvPr id="35" name="Google Shape;11;p2"/>
            <p:cNvSpPr/>
            <p:nvPr/>
          </p:nvSpPr>
          <p:spPr>
            <a:xfrm>
              <a:off x="5034882" y="2533163"/>
              <a:ext cx="2520000" cy="90000"/>
            </a:xfrm>
            <a:prstGeom prst="rect">
              <a:avLst/>
            </a:prstGeom>
            <a:solidFill>
              <a:srgbClr val="2E9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3;p2"/>
            <p:cNvSpPr/>
            <p:nvPr/>
          </p:nvSpPr>
          <p:spPr>
            <a:xfrm>
              <a:off x="-1" y="2533163"/>
              <a:ext cx="2520000" cy="90000"/>
            </a:xfrm>
            <a:prstGeom prst="rect">
              <a:avLst/>
            </a:prstGeom>
            <a:solidFill>
              <a:srgbClr val="F090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4;p2"/>
            <p:cNvSpPr/>
            <p:nvPr/>
          </p:nvSpPr>
          <p:spPr>
            <a:xfrm>
              <a:off x="2515054" y="2533163"/>
              <a:ext cx="2520000" cy="90000"/>
            </a:xfrm>
            <a:prstGeom prst="rect">
              <a:avLst/>
            </a:prstGeom>
            <a:solidFill>
              <a:srgbClr val="78DD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" name="Grupo 1"/>
          <p:cNvGrpSpPr>
            <a:grpSpLocks noChangeAspect="1"/>
          </p:cNvGrpSpPr>
          <p:nvPr/>
        </p:nvGrpSpPr>
        <p:grpSpPr>
          <a:xfrm>
            <a:off x="974725" y="1971699"/>
            <a:ext cx="7522946" cy="3619451"/>
            <a:chOff x="974725" y="2333625"/>
            <a:chExt cx="5525244" cy="2658313"/>
          </a:xfrm>
        </p:grpSpPr>
        <p:pic>
          <p:nvPicPr>
            <p:cNvPr id="39" name="Imagen 38"/>
            <p:cNvPicPr>
              <a:picLocks noChangeAspect="1"/>
            </p:cNvPicPr>
            <p:nvPr/>
          </p:nvPicPr>
          <p:blipFill rotWithShape="1">
            <a:blip r:embed="rId3"/>
            <a:srcRect l="5595" t="5298" r="12976" b="8647"/>
            <a:stretch/>
          </p:blipFill>
          <p:spPr>
            <a:xfrm>
              <a:off x="4015969" y="2333625"/>
              <a:ext cx="2484000" cy="2658313"/>
            </a:xfrm>
            <a:prstGeom prst="rect">
              <a:avLst/>
            </a:prstGeom>
          </p:spPr>
        </p:pic>
        <p:sp>
          <p:nvSpPr>
            <p:cNvPr id="40" name="object 2"/>
            <p:cNvSpPr>
              <a:spLocks noChangeAspect="1"/>
            </p:cNvSpPr>
            <p:nvPr/>
          </p:nvSpPr>
          <p:spPr>
            <a:xfrm>
              <a:off x="974725" y="2404047"/>
              <a:ext cx="2328902" cy="2521429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>
              <a:spAutoFit/>
            </a:bodyPr>
            <a:lstStyle/>
            <a:p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35140896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983" t="16499" r="2947"/>
          <a:stretch/>
        </p:blipFill>
        <p:spPr>
          <a:xfrm>
            <a:off x="6723063" y="72874"/>
            <a:ext cx="6707664" cy="7491882"/>
          </a:xfrm>
          <a:prstGeom prst="rect">
            <a:avLst/>
          </a:prstGeom>
          <a:solidFill>
            <a:srgbClr val="FFFFFF"/>
          </a:solidFill>
        </p:spPr>
      </p:pic>
      <p:sp>
        <p:nvSpPr>
          <p:cNvPr id="8" name="CuadroTexto 7"/>
          <p:cNvSpPr txBox="1"/>
          <p:nvPr/>
        </p:nvSpPr>
        <p:spPr>
          <a:xfrm>
            <a:off x="931069" y="5610225"/>
            <a:ext cx="6629400" cy="1077218"/>
          </a:xfrm>
          <a:prstGeom prst="rect">
            <a:avLst/>
          </a:prstGeom>
          <a:noFill/>
        </p:spPr>
        <p:txBody>
          <a:bodyPr wrap="square" lIns="72000" rtlCol="0">
            <a:spAutoFit/>
          </a:bodyPr>
          <a:lstStyle/>
          <a:p>
            <a:r>
              <a:rPr lang="es-ES" sz="2800" b="1" dirty="0">
                <a:solidFill>
                  <a:srgbClr val="3D44AC"/>
                </a:solidFill>
                <a:latin typeface="Calibri"/>
                <a:cs typeface="Calibri"/>
              </a:rPr>
              <a:t>TÍTULO</a:t>
            </a:r>
          </a:p>
          <a:p>
            <a:r>
              <a:rPr lang="es-ES" dirty="0">
                <a:solidFill>
                  <a:srgbClr val="3D44AC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Subtítulo</a:t>
            </a:r>
            <a:endParaRPr lang="es-ES" sz="1985" dirty="0">
              <a:solidFill>
                <a:srgbClr val="3D44AC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r>
              <a:rPr lang="es-ES" dirty="0">
                <a:solidFill>
                  <a:srgbClr val="3D44AC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Fecha</a:t>
            </a:r>
            <a:endParaRPr lang="es-ES" sz="1985" dirty="0">
              <a:solidFill>
                <a:srgbClr val="3D44AC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pic>
        <p:nvPicPr>
          <p:cNvPr id="12" name="Imagen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4725" y="523035"/>
            <a:ext cx="4627265" cy="8961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34605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983" t="17683" r="2947"/>
          <a:stretch/>
        </p:blipFill>
        <p:spPr>
          <a:xfrm>
            <a:off x="7850029" y="-15240"/>
            <a:ext cx="5654040" cy="6225540"/>
          </a:xfrm>
          <a:prstGeom prst="rect">
            <a:avLst/>
          </a:prstGeom>
          <a:solidFill>
            <a:srgbClr val="FFFFFF"/>
          </a:solidFill>
        </p:spPr>
      </p:pic>
      <p:sp>
        <p:nvSpPr>
          <p:cNvPr id="8" name="CuadroTexto 7"/>
          <p:cNvSpPr txBox="1"/>
          <p:nvPr/>
        </p:nvSpPr>
        <p:spPr>
          <a:xfrm>
            <a:off x="931069" y="4772025"/>
            <a:ext cx="6629400" cy="1077218"/>
          </a:xfrm>
          <a:prstGeom prst="rect">
            <a:avLst/>
          </a:prstGeom>
          <a:noFill/>
        </p:spPr>
        <p:txBody>
          <a:bodyPr wrap="square" lIns="72000" rtlCol="0">
            <a:spAutoFit/>
          </a:bodyPr>
          <a:lstStyle/>
          <a:p>
            <a:r>
              <a:rPr lang="es-ES" sz="2800" b="1" dirty="0">
                <a:solidFill>
                  <a:srgbClr val="3D44AC"/>
                </a:solidFill>
                <a:latin typeface="Calibri"/>
                <a:cs typeface="Calibri"/>
              </a:rPr>
              <a:t>TÍTULO</a:t>
            </a:r>
          </a:p>
          <a:p>
            <a:r>
              <a:rPr lang="es-ES" dirty="0">
                <a:solidFill>
                  <a:srgbClr val="3D44AC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Subtítulo</a:t>
            </a:r>
            <a:endParaRPr lang="es-ES" sz="1985" dirty="0">
              <a:solidFill>
                <a:srgbClr val="3D44AC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r>
              <a:rPr lang="es-ES" dirty="0">
                <a:solidFill>
                  <a:srgbClr val="3D44AC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Fecha</a:t>
            </a:r>
            <a:endParaRPr lang="es-ES" sz="1985" dirty="0">
              <a:solidFill>
                <a:srgbClr val="3D44AC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5" name="CuadroTexto 4"/>
          <p:cNvSpPr txBox="1"/>
          <p:nvPr/>
        </p:nvSpPr>
        <p:spPr>
          <a:xfrm>
            <a:off x="972000" y="6624000"/>
            <a:ext cx="11592000" cy="584775"/>
          </a:xfrm>
          <a:prstGeom prst="rect">
            <a:avLst/>
          </a:prstGeom>
          <a:noFill/>
          <a:ln>
            <a:solidFill>
              <a:schemeClr val="bg1">
                <a:lumMod val="50000"/>
              </a:schemeClr>
            </a:solidFill>
          </a:ln>
        </p:spPr>
        <p:txBody>
          <a:bodyPr wrap="square" lIns="72000" rtlCol="0">
            <a:spAutoFit/>
          </a:bodyPr>
          <a:lstStyle/>
          <a:p>
            <a:r>
              <a:rPr lang="es-ES" sz="1600" b="1" dirty="0">
                <a:solidFill>
                  <a:srgbClr val="FF0000"/>
                </a:solidFill>
                <a:latin typeface="Calibri"/>
                <a:cs typeface="Calibri"/>
              </a:rPr>
              <a:t>Espacio reservado para logotipos. Eliminar esta caja. El alto de esta caja marca la altura máxima de los logotipos</a:t>
            </a:r>
            <a:endParaRPr lang="es-ES" sz="1200" dirty="0">
              <a:solidFill>
                <a:srgbClr val="FF0000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pic>
        <p:nvPicPr>
          <p:cNvPr id="9" name="Imagen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5044" y="504825"/>
            <a:ext cx="4627265" cy="8961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51039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Holder 6"/>
          <p:cNvSpPr>
            <a:spLocks noGrp="1"/>
          </p:cNvSpPr>
          <p:nvPr>
            <p:ph type="sldNum" sz="quarter" idx="4294967295"/>
          </p:nvPr>
        </p:nvSpPr>
        <p:spPr>
          <a:xfrm>
            <a:off x="12187587" y="7200000"/>
            <a:ext cx="402082" cy="184666"/>
          </a:xfr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045538-57E9-4708-8065-4DC185DABFF3}" type="slidenum">
              <a:rPr lang="es-ES" sz="1200">
                <a:solidFill>
                  <a:srgbClr val="3D44AC"/>
                </a:solidFill>
              </a:rPr>
              <a:t>5</a:t>
            </a:fld>
            <a:endParaRPr sz="1200" dirty="0">
              <a:solidFill>
                <a:srgbClr val="3D44AC"/>
              </a:solidFill>
            </a:endParaRPr>
          </a:p>
        </p:txBody>
      </p:sp>
      <p:sp>
        <p:nvSpPr>
          <p:cNvPr id="7" name="object 2"/>
          <p:cNvSpPr txBox="1">
            <a:spLocks/>
          </p:cNvSpPr>
          <p:nvPr/>
        </p:nvSpPr>
        <p:spPr>
          <a:xfrm>
            <a:off x="940140" y="657226"/>
            <a:ext cx="6642963" cy="58990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>
              <a:defRPr sz="4000">
                <a:solidFill>
                  <a:srgbClr val="231F20"/>
                </a:solidFill>
                <a:latin typeface="Gotham Black"/>
                <a:ea typeface="+mj-ea"/>
                <a:cs typeface="Gotham Black"/>
              </a:defRPr>
            </a:lvl1pPr>
          </a:lstStyle>
          <a:p>
            <a:pPr marL="87313">
              <a:lnSpc>
                <a:spcPts val="4585"/>
              </a:lnSpc>
            </a:pPr>
            <a:r>
              <a:rPr lang="es-ES" sz="2400" b="1" kern="0" dirty="0">
                <a:solidFill>
                  <a:schemeClr val="tx1"/>
                </a:solidFill>
                <a:latin typeface="+mj-lt"/>
              </a:rPr>
              <a:t>Título en una línea</a:t>
            </a:r>
            <a:endParaRPr lang="es-ES" sz="2400" kern="0" dirty="0">
              <a:solidFill>
                <a:schemeClr val="tx1"/>
              </a:solidFill>
              <a:latin typeface="+mj-lt"/>
              <a:cs typeface="Gotham"/>
            </a:endParaRPr>
          </a:p>
        </p:txBody>
      </p:sp>
      <p:sp>
        <p:nvSpPr>
          <p:cNvPr id="8" name="object 3"/>
          <p:cNvSpPr txBox="1"/>
          <p:nvPr/>
        </p:nvSpPr>
        <p:spPr>
          <a:xfrm>
            <a:off x="931069" y="1561728"/>
            <a:ext cx="7193223" cy="1226865"/>
          </a:xfrm>
          <a:prstGeom prst="rect">
            <a:avLst/>
          </a:prstGeom>
        </p:spPr>
        <p:txBody>
          <a:bodyPr vert="horz" wrap="square" lIns="36000" tIns="36000" rIns="36000" bIns="36000" rtlCol="0">
            <a:spAutoFit/>
          </a:bodyPr>
          <a:lstStyle/>
          <a:p>
            <a:pPr marL="533400" marR="6350" indent="-358775">
              <a:buAutoNum type="arabicPeriod"/>
            </a:pP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Apartado 1</a:t>
            </a:r>
          </a:p>
          <a:p>
            <a:pPr marL="533400" marR="6350" indent="-358775">
              <a:buAutoNum type="arabicPeriod"/>
            </a:pPr>
            <a:endParaRPr lang="es-ES" sz="150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marL="533400" marR="6350" indent="-358775">
              <a:buAutoNum type="arabicPeriod"/>
            </a:pP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Apartado 2</a:t>
            </a:r>
          </a:p>
          <a:p>
            <a:pPr marL="533400" marR="6350" indent="-358775">
              <a:buAutoNum type="arabicPeriod"/>
            </a:pPr>
            <a:endParaRPr lang="es-ES" sz="150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marL="533400" marR="6350" indent="-358775">
              <a:buAutoNum type="arabicPeriod"/>
            </a:pP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Apartado 3</a:t>
            </a:r>
          </a:p>
        </p:txBody>
      </p:sp>
    </p:spTree>
    <p:extLst>
      <p:ext uri="{BB962C8B-B14F-4D97-AF65-F5344CB8AC3E}">
        <p14:creationId xmlns:p14="http://schemas.microsoft.com/office/powerpoint/2010/main" val="20771472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Holder 6"/>
          <p:cNvSpPr>
            <a:spLocks noGrp="1"/>
          </p:cNvSpPr>
          <p:nvPr>
            <p:ph type="sldNum" sz="quarter" idx="4294967295"/>
          </p:nvPr>
        </p:nvSpPr>
        <p:spPr>
          <a:xfrm>
            <a:off x="12187587" y="7200000"/>
            <a:ext cx="402082" cy="184666"/>
          </a:xfr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045538-57E9-4708-8065-4DC185DABFF3}" type="slidenum">
              <a:rPr lang="es-ES" sz="1200">
                <a:solidFill>
                  <a:srgbClr val="3D44AC"/>
                </a:solidFill>
              </a:rPr>
              <a:t>6</a:t>
            </a:fld>
            <a:endParaRPr sz="1200" dirty="0">
              <a:solidFill>
                <a:srgbClr val="3D44AC"/>
              </a:solidFill>
            </a:endParaRPr>
          </a:p>
        </p:txBody>
      </p:sp>
      <p:sp>
        <p:nvSpPr>
          <p:cNvPr id="7" name="object 2"/>
          <p:cNvSpPr txBox="1">
            <a:spLocks/>
          </p:cNvSpPr>
          <p:nvPr/>
        </p:nvSpPr>
        <p:spPr>
          <a:xfrm>
            <a:off x="940140" y="428625"/>
            <a:ext cx="6642963" cy="73866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>
              <a:defRPr sz="4000">
                <a:solidFill>
                  <a:srgbClr val="231F20"/>
                </a:solidFill>
                <a:latin typeface="Gotham Black"/>
                <a:ea typeface="+mj-ea"/>
                <a:cs typeface="Gotham Black"/>
              </a:defRPr>
            </a:lvl1pPr>
          </a:lstStyle>
          <a:p>
            <a:pPr marL="87313"/>
            <a:r>
              <a:rPr lang="es-ES" sz="2400" b="1" kern="0" dirty="0">
                <a:solidFill>
                  <a:schemeClr val="tx1"/>
                </a:solidFill>
                <a:latin typeface="+mj-lt"/>
              </a:rPr>
              <a:t>Título en dos líneas. Línea 1</a:t>
            </a:r>
          </a:p>
          <a:p>
            <a:pPr marL="87313"/>
            <a:r>
              <a:rPr lang="es-ES" sz="2400" b="1" kern="0" dirty="0">
                <a:solidFill>
                  <a:schemeClr val="tx1"/>
                </a:solidFill>
                <a:latin typeface="+mj-lt"/>
              </a:rPr>
              <a:t>Línea 2</a:t>
            </a:r>
          </a:p>
        </p:txBody>
      </p:sp>
      <p:sp>
        <p:nvSpPr>
          <p:cNvPr id="8" name="object 3"/>
          <p:cNvSpPr txBox="1"/>
          <p:nvPr/>
        </p:nvSpPr>
        <p:spPr>
          <a:xfrm>
            <a:off x="931069" y="1561728"/>
            <a:ext cx="7193223" cy="1226865"/>
          </a:xfrm>
          <a:prstGeom prst="rect">
            <a:avLst/>
          </a:prstGeom>
        </p:spPr>
        <p:txBody>
          <a:bodyPr vert="horz" wrap="square" lIns="36000" tIns="36000" rIns="36000" bIns="36000" rtlCol="0">
            <a:spAutoFit/>
          </a:bodyPr>
          <a:lstStyle/>
          <a:p>
            <a:pPr marL="533400" marR="6350" indent="-358775">
              <a:buAutoNum type="arabicPeriod"/>
            </a:pP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Apartado 1</a:t>
            </a:r>
          </a:p>
          <a:p>
            <a:pPr marL="533400" marR="6350" indent="-358775">
              <a:buAutoNum type="arabicPeriod"/>
            </a:pPr>
            <a:endParaRPr lang="es-ES" sz="150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marL="533400" marR="6350" indent="-358775">
              <a:buAutoNum type="arabicPeriod"/>
            </a:pP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Apartado 2</a:t>
            </a:r>
          </a:p>
          <a:p>
            <a:pPr marL="533400" marR="6350" indent="-358775">
              <a:buAutoNum type="arabicPeriod"/>
            </a:pPr>
            <a:endParaRPr lang="es-ES" sz="150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marL="533400" marR="6350" indent="-358775">
              <a:buAutoNum type="arabicPeriod"/>
            </a:pP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Apartado 3</a:t>
            </a:r>
          </a:p>
        </p:txBody>
      </p:sp>
    </p:spTree>
    <p:extLst>
      <p:ext uri="{BB962C8B-B14F-4D97-AF65-F5344CB8AC3E}">
        <p14:creationId xmlns:p14="http://schemas.microsoft.com/office/powerpoint/2010/main" val="8087029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Holder 6"/>
          <p:cNvSpPr>
            <a:spLocks noGrp="1"/>
          </p:cNvSpPr>
          <p:nvPr>
            <p:ph type="sldNum" sz="quarter" idx="4294967295"/>
          </p:nvPr>
        </p:nvSpPr>
        <p:spPr>
          <a:xfrm>
            <a:off x="12186000" y="7200000"/>
            <a:ext cx="425244" cy="184666"/>
          </a:xfr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045538-57E9-4708-8065-4DC185DABFF3}" type="slidenum">
              <a:rPr lang="es-ES" sz="1200">
                <a:solidFill>
                  <a:srgbClr val="3D44AC"/>
                </a:solidFill>
              </a:rPr>
              <a:t>7</a:t>
            </a:fld>
            <a:endParaRPr sz="1200" dirty="0">
              <a:solidFill>
                <a:srgbClr val="3D44AC"/>
              </a:solidFill>
            </a:endParaRPr>
          </a:p>
        </p:txBody>
      </p:sp>
      <p:sp>
        <p:nvSpPr>
          <p:cNvPr id="6" name="CuadroTexto 5"/>
          <p:cNvSpPr txBox="1"/>
          <p:nvPr/>
        </p:nvSpPr>
        <p:spPr>
          <a:xfrm>
            <a:off x="3217068" y="4280833"/>
            <a:ext cx="9349581" cy="18697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10000"/>
              </a:lnSpc>
            </a:pP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Lorem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ipsum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dolor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sit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amet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,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consectetur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adipiscing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elit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.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Quisque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ornare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laoreet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nisi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vitae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interdum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.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Duis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porttitor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elit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elit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, in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euismod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mauris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auctor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a.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Nulla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cursus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consectetur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nulla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.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Suspendisse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et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ullamcorper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felis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.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Phasellus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cursus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massa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sed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ultricies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consectetur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.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Nullam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pharetra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metus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lacus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, et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pellentesque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massa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aliquet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sed.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Cras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fermentum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justo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eget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est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gravida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malesuada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. </a:t>
            </a:r>
          </a:p>
          <a:p>
            <a:pPr algn="just">
              <a:lnSpc>
                <a:spcPct val="110000"/>
              </a:lnSpc>
            </a:pPr>
            <a:endParaRPr lang="es-ES" sz="150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algn="just">
              <a:lnSpc>
                <a:spcPct val="110000"/>
              </a:lnSpc>
            </a:pP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Ut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risus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ex,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euismod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a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augue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placerat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,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aliquam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laoreet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turpis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. </a:t>
            </a:r>
            <a:r>
              <a:rPr lang="es-ES" sz="1500" b="1" dirty="0" err="1">
                <a:solidFill>
                  <a:srgbClr val="3D44AC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Praesent</a:t>
            </a:r>
            <a:r>
              <a:rPr lang="es-ES" sz="1500" b="1" dirty="0">
                <a:solidFill>
                  <a:srgbClr val="3D44AC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b="1" dirty="0" err="1">
                <a:solidFill>
                  <a:srgbClr val="3D44AC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fringilla</a:t>
            </a:r>
            <a:r>
              <a:rPr lang="es-ES" sz="1500" b="1" dirty="0">
                <a:solidFill>
                  <a:srgbClr val="3D44AC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rutrum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dolor,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nec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elementum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neque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congue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ut. </a:t>
            </a:r>
            <a:endParaRPr lang="it-IT" sz="1654" dirty="0">
              <a:solidFill>
                <a:srgbClr val="909090"/>
              </a:solidFill>
            </a:endParaRPr>
          </a:p>
        </p:txBody>
      </p:sp>
      <p:sp>
        <p:nvSpPr>
          <p:cNvPr id="16" name="object 2"/>
          <p:cNvSpPr>
            <a:spLocks noChangeAspect="1"/>
          </p:cNvSpPr>
          <p:nvPr/>
        </p:nvSpPr>
        <p:spPr>
          <a:xfrm>
            <a:off x="974725" y="4314825"/>
            <a:ext cx="1800000" cy="194880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 dirty="0"/>
          </a:p>
        </p:txBody>
      </p:sp>
      <p:pic>
        <p:nvPicPr>
          <p:cNvPr id="17" name="Imagen 16"/>
          <p:cNvPicPr>
            <a:picLocks noChangeAspect="1"/>
          </p:cNvPicPr>
          <p:nvPr/>
        </p:nvPicPr>
        <p:blipFill rotWithShape="1">
          <a:blip r:embed="rId3"/>
          <a:srcRect l="23425" t="16468" r="10233" b="53216"/>
          <a:stretch/>
        </p:blipFill>
        <p:spPr>
          <a:xfrm>
            <a:off x="794" y="-28575"/>
            <a:ext cx="13444538" cy="3474720"/>
          </a:xfrm>
          <a:prstGeom prst="rect">
            <a:avLst/>
          </a:prstGeom>
        </p:spPr>
      </p:pic>
      <p:grpSp>
        <p:nvGrpSpPr>
          <p:cNvPr id="11" name="Grupo 10"/>
          <p:cNvGrpSpPr/>
          <p:nvPr/>
        </p:nvGrpSpPr>
        <p:grpSpPr>
          <a:xfrm>
            <a:off x="19069" y="3400425"/>
            <a:ext cx="13464000" cy="54000"/>
            <a:chOff x="-1" y="2533163"/>
            <a:chExt cx="7554883" cy="90000"/>
          </a:xfrm>
        </p:grpSpPr>
        <p:sp>
          <p:nvSpPr>
            <p:cNvPr id="12" name="Google Shape;11;p2"/>
            <p:cNvSpPr/>
            <p:nvPr/>
          </p:nvSpPr>
          <p:spPr>
            <a:xfrm>
              <a:off x="5034882" y="2533163"/>
              <a:ext cx="2520000" cy="90000"/>
            </a:xfrm>
            <a:prstGeom prst="rect">
              <a:avLst/>
            </a:prstGeom>
            <a:solidFill>
              <a:srgbClr val="2E9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3" name="Google Shape;13;p2"/>
            <p:cNvSpPr/>
            <p:nvPr/>
          </p:nvSpPr>
          <p:spPr>
            <a:xfrm>
              <a:off x="-1" y="2533163"/>
              <a:ext cx="2520000" cy="90000"/>
            </a:xfrm>
            <a:prstGeom prst="rect">
              <a:avLst/>
            </a:prstGeom>
            <a:solidFill>
              <a:srgbClr val="F090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4" name="Google Shape;14;p2"/>
            <p:cNvSpPr/>
            <p:nvPr/>
          </p:nvSpPr>
          <p:spPr>
            <a:xfrm>
              <a:off x="2515054" y="2533163"/>
              <a:ext cx="2520000" cy="90000"/>
            </a:xfrm>
            <a:prstGeom prst="rect">
              <a:avLst/>
            </a:prstGeom>
            <a:solidFill>
              <a:srgbClr val="78DD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</p:grpSp>
      <p:pic>
        <p:nvPicPr>
          <p:cNvPr id="15" name="Imagen 1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8669" y="6590025"/>
            <a:ext cx="2707417" cy="46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5274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ángulo 11"/>
          <p:cNvSpPr/>
          <p:nvPr/>
        </p:nvSpPr>
        <p:spPr>
          <a:xfrm>
            <a:off x="0" y="1"/>
            <a:ext cx="5346700" cy="7562850"/>
          </a:xfrm>
          <a:prstGeom prst="rect">
            <a:avLst/>
          </a:prstGeom>
          <a:solidFill>
            <a:srgbClr val="3D44A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grpSp>
        <p:nvGrpSpPr>
          <p:cNvPr id="13" name="Grupo 12"/>
          <p:cNvGrpSpPr/>
          <p:nvPr/>
        </p:nvGrpSpPr>
        <p:grpSpPr>
          <a:xfrm rot="5400000">
            <a:off x="1566000" y="3744000"/>
            <a:ext cx="7596000" cy="54000"/>
            <a:chOff x="-1" y="2533163"/>
            <a:chExt cx="7554883" cy="90000"/>
          </a:xfrm>
        </p:grpSpPr>
        <p:sp>
          <p:nvSpPr>
            <p:cNvPr id="14" name="Google Shape;11;p2"/>
            <p:cNvSpPr/>
            <p:nvPr/>
          </p:nvSpPr>
          <p:spPr>
            <a:xfrm>
              <a:off x="5034882" y="2533163"/>
              <a:ext cx="2520000" cy="90000"/>
            </a:xfrm>
            <a:prstGeom prst="rect">
              <a:avLst/>
            </a:prstGeom>
            <a:solidFill>
              <a:srgbClr val="2E9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5" name="Google Shape;13;p2"/>
            <p:cNvSpPr/>
            <p:nvPr/>
          </p:nvSpPr>
          <p:spPr>
            <a:xfrm>
              <a:off x="-1" y="2533163"/>
              <a:ext cx="2520000" cy="90000"/>
            </a:xfrm>
            <a:prstGeom prst="rect">
              <a:avLst/>
            </a:prstGeom>
            <a:solidFill>
              <a:srgbClr val="F090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6" name="Google Shape;14;p2"/>
            <p:cNvSpPr/>
            <p:nvPr/>
          </p:nvSpPr>
          <p:spPr>
            <a:xfrm>
              <a:off x="2515054" y="2533163"/>
              <a:ext cx="2520000" cy="90000"/>
            </a:xfrm>
            <a:prstGeom prst="rect">
              <a:avLst/>
            </a:prstGeom>
            <a:solidFill>
              <a:srgbClr val="78DD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</p:grpSp>
      <p:sp>
        <p:nvSpPr>
          <p:cNvPr id="19" name="Rectángulo 18"/>
          <p:cNvSpPr/>
          <p:nvPr/>
        </p:nvSpPr>
        <p:spPr>
          <a:xfrm>
            <a:off x="6265069" y="3476626"/>
            <a:ext cx="630158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sz="3200" dirty="0">
                <a:solidFill>
                  <a:srgbClr val="3A3DA6"/>
                </a:solidFill>
              </a:rPr>
              <a:t>TÍTULO DEL APARTADO</a:t>
            </a:r>
          </a:p>
        </p:txBody>
      </p:sp>
      <p:sp>
        <p:nvSpPr>
          <p:cNvPr id="20" name="Rectángulo 19"/>
          <p:cNvSpPr/>
          <p:nvPr/>
        </p:nvSpPr>
        <p:spPr>
          <a:xfrm>
            <a:off x="29369" y="2028825"/>
            <a:ext cx="5334000" cy="31547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sz="19900" dirty="0">
                <a:solidFill>
                  <a:schemeClr val="bg1"/>
                </a:solidFill>
              </a:rPr>
              <a:t>1</a:t>
            </a:r>
            <a:r>
              <a:rPr lang="es-ES" sz="19900" dirty="0">
                <a:solidFill>
                  <a:srgbClr val="9EA1D6"/>
                </a:solidFill>
              </a:rPr>
              <a:t>.</a:t>
            </a:r>
          </a:p>
        </p:txBody>
      </p:sp>
      <p:pic>
        <p:nvPicPr>
          <p:cNvPr id="17" name="Imagen 1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22669" y="352425"/>
            <a:ext cx="2707417" cy="46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39253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ángulo 18"/>
          <p:cNvSpPr/>
          <p:nvPr/>
        </p:nvSpPr>
        <p:spPr>
          <a:xfrm>
            <a:off x="4360069" y="3476626"/>
            <a:ext cx="8206581" cy="584775"/>
          </a:xfrm>
          <a:prstGeom prst="rect">
            <a:avLst/>
          </a:prstGeom>
        </p:spPr>
        <p:txBody>
          <a:bodyPr wrap="square" rIns="0">
            <a:spAutoFit/>
          </a:bodyPr>
          <a:lstStyle/>
          <a:p>
            <a:pPr algn="ctr"/>
            <a:r>
              <a:rPr lang="es-ES" sz="3200" dirty="0">
                <a:solidFill>
                  <a:srgbClr val="3A3DA6"/>
                </a:solidFill>
              </a:rPr>
              <a:t>TÍTULO DEL APARTADO</a:t>
            </a:r>
          </a:p>
        </p:txBody>
      </p:sp>
      <p:sp>
        <p:nvSpPr>
          <p:cNvPr id="10" name="Rectángulo 9"/>
          <p:cNvSpPr/>
          <p:nvPr/>
        </p:nvSpPr>
        <p:spPr>
          <a:xfrm>
            <a:off x="0" y="1"/>
            <a:ext cx="3420000" cy="7562850"/>
          </a:xfrm>
          <a:prstGeom prst="rect">
            <a:avLst/>
          </a:prstGeom>
          <a:solidFill>
            <a:srgbClr val="3D44A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grpSp>
        <p:nvGrpSpPr>
          <p:cNvPr id="17" name="Grupo 16"/>
          <p:cNvGrpSpPr/>
          <p:nvPr/>
        </p:nvGrpSpPr>
        <p:grpSpPr>
          <a:xfrm rot="5400000">
            <a:off x="-360000" y="3744000"/>
            <a:ext cx="7596000" cy="54000"/>
            <a:chOff x="-1" y="2533163"/>
            <a:chExt cx="7554883" cy="90000"/>
          </a:xfrm>
        </p:grpSpPr>
        <p:sp>
          <p:nvSpPr>
            <p:cNvPr id="18" name="Google Shape;11;p2"/>
            <p:cNvSpPr/>
            <p:nvPr/>
          </p:nvSpPr>
          <p:spPr>
            <a:xfrm>
              <a:off x="5034882" y="2533163"/>
              <a:ext cx="2520000" cy="90000"/>
            </a:xfrm>
            <a:prstGeom prst="rect">
              <a:avLst/>
            </a:prstGeom>
            <a:solidFill>
              <a:srgbClr val="2E9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1" name="Google Shape;13;p2"/>
            <p:cNvSpPr/>
            <p:nvPr/>
          </p:nvSpPr>
          <p:spPr>
            <a:xfrm>
              <a:off x="-1" y="2533163"/>
              <a:ext cx="2520000" cy="90000"/>
            </a:xfrm>
            <a:prstGeom prst="rect">
              <a:avLst/>
            </a:prstGeom>
            <a:solidFill>
              <a:srgbClr val="F090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2" name="Google Shape;14;p2"/>
            <p:cNvSpPr/>
            <p:nvPr/>
          </p:nvSpPr>
          <p:spPr>
            <a:xfrm>
              <a:off x="2515054" y="2533163"/>
              <a:ext cx="2520000" cy="90000"/>
            </a:xfrm>
            <a:prstGeom prst="rect">
              <a:avLst/>
            </a:prstGeom>
            <a:solidFill>
              <a:srgbClr val="78DD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</p:grpSp>
      <p:sp>
        <p:nvSpPr>
          <p:cNvPr id="23" name="Rectángulo 22"/>
          <p:cNvSpPr/>
          <p:nvPr/>
        </p:nvSpPr>
        <p:spPr>
          <a:xfrm>
            <a:off x="638969" y="2028825"/>
            <a:ext cx="2590800" cy="31547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sz="19900" dirty="0">
                <a:solidFill>
                  <a:schemeClr val="bg1"/>
                </a:solidFill>
              </a:rPr>
              <a:t>1</a:t>
            </a:r>
            <a:r>
              <a:rPr lang="es-ES" sz="19900" dirty="0">
                <a:solidFill>
                  <a:srgbClr val="9EA1D6"/>
                </a:solidFill>
              </a:rPr>
              <a:t>.</a:t>
            </a:r>
          </a:p>
        </p:txBody>
      </p:sp>
      <p:pic>
        <p:nvPicPr>
          <p:cNvPr id="12" name="Imagen 1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22669" y="423225"/>
            <a:ext cx="2707417" cy="46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94162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231F20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tint val="100000"/>
              <a:shade val="100000"/>
              <a:satMod val="130000"/>
            </a:schemeClr>
          </a:gs>
          <a:gs pos="100000">
            <a:schemeClr val="phClr">
              <a:tint val="50000"/>
              <a:shade val="100000"/>
              <a:satMod val="350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tint val="100000"/>
              <a:shade val="100000"/>
              <a:satMod val="130000"/>
            </a:schemeClr>
          </a:gs>
          <a:gs pos="100000">
            <a:schemeClr val="phClr">
              <a:tint val="50000"/>
              <a:shade val="100000"/>
              <a:satMod val="350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tint val="100000"/>
              <a:shade val="100000"/>
              <a:satMod val="130000"/>
            </a:schemeClr>
          </a:gs>
          <a:gs pos="100000">
            <a:schemeClr val="phClr">
              <a:tint val="50000"/>
              <a:shade val="100000"/>
              <a:satMod val="350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tint val="100000"/>
              <a:shade val="100000"/>
              <a:satMod val="130000"/>
            </a:schemeClr>
          </a:gs>
          <a:gs pos="100000">
            <a:schemeClr val="phClr">
              <a:tint val="50000"/>
              <a:shade val="100000"/>
              <a:satMod val="350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2139</TotalTime>
  <Words>2410</Words>
  <Application>Microsoft Office PowerPoint</Application>
  <PresentationFormat>Personalizado</PresentationFormat>
  <Paragraphs>192</Paragraphs>
  <Slides>26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7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26</vt:i4>
      </vt:variant>
    </vt:vector>
  </HeadingPairs>
  <TitlesOfParts>
    <vt:vector size="34" baseType="lpstr">
      <vt:lpstr>Arial</vt:lpstr>
      <vt:lpstr>Calibri</vt:lpstr>
      <vt:lpstr>Calibri Light</vt:lpstr>
      <vt:lpstr>Gotham</vt:lpstr>
      <vt:lpstr>Gotham Black</vt:lpstr>
      <vt:lpstr>Rubik</vt:lpstr>
      <vt:lpstr>Wingdings 2</vt:lpstr>
      <vt:lpstr>Office Theme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MANUAL BÁSICO LOGO 25 ANIVERSARIO</dc:title>
  <dc:creator>Carmen Sanz</dc:creator>
  <cp:lastModifiedBy>Carmen</cp:lastModifiedBy>
  <cp:revision>185</cp:revision>
  <dcterms:created xsi:type="dcterms:W3CDTF">2024-12-27T13:29:32Z</dcterms:created>
  <dcterms:modified xsi:type="dcterms:W3CDTF">2025-03-28T16:29:42Z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2022-02-03T00:00:00Z</vt:filetime>
  </property>
  <property fmtid="{D5CDD505-2E9C-101B-9397-08002B2CF9AE}" pid="3" name="LastSaved">
    <vt:filetime>2024-12-27T00:00:00Z</vt:filetime>
  </property>
</Properties>
</file>