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4_154A55C7.xml" ContentType="application/vnd.ms-powerpoint.comments+xml"/>
  <Override PartName="/ppt/comments/modernComment_146_8DE43656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309" r:id="rId3"/>
    <p:sldId id="262" r:id="rId4"/>
    <p:sldId id="328" r:id="rId5"/>
    <p:sldId id="310" r:id="rId6"/>
    <p:sldId id="319" r:id="rId7"/>
    <p:sldId id="340" r:id="rId8"/>
    <p:sldId id="269" r:id="rId9"/>
    <p:sldId id="331" r:id="rId10"/>
    <p:sldId id="345" r:id="rId11"/>
    <p:sldId id="346" r:id="rId12"/>
    <p:sldId id="320" r:id="rId13"/>
    <p:sldId id="333" r:id="rId14"/>
    <p:sldId id="321" r:id="rId15"/>
    <p:sldId id="322" r:id="rId16"/>
    <p:sldId id="324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280" r:id="rId25"/>
    <p:sldId id="343" r:id="rId26"/>
    <p:sldId id="344" r:id="rId27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2" userDrawn="1">
          <p15:clr>
            <a:srgbClr val="A4A3A4"/>
          </p15:clr>
        </p15:guide>
        <p15:guide id="2" pos="488" userDrawn="1">
          <p15:clr>
            <a:srgbClr val="A4A3A4"/>
          </p15:clr>
        </p15:guide>
        <p15:guide id="3" pos="2552" userDrawn="1">
          <p15:clr>
            <a:srgbClr val="A4A3A4"/>
          </p15:clr>
        </p15:guide>
        <p15:guide id="4" pos="6296" userDrawn="1">
          <p15:clr>
            <a:srgbClr val="A4A3A4"/>
          </p15:clr>
        </p15:guide>
        <p15:guide id="6" orient="horz" pos="510" userDrawn="1">
          <p15:clr>
            <a:srgbClr val="A4A3A4"/>
          </p15:clr>
        </p15:guide>
        <p15:guide id="7" pos="4616" userDrawn="1">
          <p15:clr>
            <a:srgbClr val="A4A3A4"/>
          </p15:clr>
        </p15:guide>
        <p15:guide id="8" orient="horz" pos="702" userDrawn="1">
          <p15:clr>
            <a:srgbClr val="A4A3A4"/>
          </p15:clr>
        </p15:guide>
        <p15:guide id="9" orient="horz" pos="3726" userDrawn="1">
          <p15:clr>
            <a:srgbClr val="A4A3A4"/>
          </p15:clr>
        </p15:guide>
        <p15:guide id="10" orient="horz" pos="4398" userDrawn="1">
          <p15:clr>
            <a:srgbClr val="A4A3A4"/>
          </p15:clr>
        </p15:guide>
        <p15:guide id="11" pos="3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305A7-8C9A-8D67-A5C1-86C2C0B7BFD7}" name="Maite Saenz" initials="MS" userId="S::msaenz@incliva.es::bff2af06-05fd-44eb-8e8c-be77273d3b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000000"/>
    <a:srgbClr val="2E9BED"/>
    <a:srgbClr val="78DDCA"/>
    <a:srgbClr val="F090C6"/>
    <a:srgbClr val="3D44AC"/>
    <a:srgbClr val="9DA0D2"/>
    <a:srgbClr val="9EA4CC"/>
    <a:srgbClr val="3E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284" y="40"/>
      </p:cViewPr>
      <p:guideLst>
        <p:guide orient="horz" pos="4542"/>
        <p:guide pos="488"/>
        <p:guide pos="2552"/>
        <p:guide pos="6296"/>
        <p:guide orient="horz" pos="510"/>
        <p:guide pos="4616"/>
        <p:guide orient="horz" pos="702"/>
        <p:guide orient="horz" pos="3726"/>
        <p:guide orient="horz" pos="4398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3D44AC">
                  <a:alpha val="85098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3D44AC">
                  <a:alpha val="65098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9DA0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F090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78DDC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2E9BE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500" dirty="0">
                <a:solidFill>
                  <a:srgbClr val="3D44AC"/>
                </a:solidFill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dirty="0">
                <a:solidFill>
                  <a:srgbClr val="3D44AC"/>
                </a:solidFill>
              </a:rPr>
              <a:t>Valor</a:t>
            </a:r>
            <a:r>
              <a:rPr lang="es-ES" baseline="0" dirty="0">
                <a:solidFill>
                  <a:srgbClr val="3D44AC"/>
                </a:solidFill>
              </a:rPr>
              <a:t> 2</a:t>
            </a:r>
            <a:endParaRPr lang="es-ES" dirty="0">
              <a:solidFill>
                <a:srgbClr val="3D44AC"/>
              </a:solidFill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dirty="0">
                <a:solidFill>
                  <a:srgbClr val="3D44AC"/>
                </a:solidFill>
              </a:rPr>
              <a:t>Valor</a:t>
            </a:r>
            <a:r>
              <a:rPr lang="es-ES" baseline="0" dirty="0">
                <a:solidFill>
                  <a:srgbClr val="3D44AC"/>
                </a:solidFill>
              </a:rPr>
              <a:t> 3</a:t>
            </a:r>
            <a:endParaRPr lang="es-ES" dirty="0">
              <a:solidFill>
                <a:srgbClr val="3D44AC"/>
              </a:solidFill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500" dirty="0">
                <a:solidFill>
                  <a:srgbClr val="3D44AC"/>
                </a:solidFill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090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dirty="0">
                <a:solidFill>
                  <a:srgbClr val="3D44AC"/>
                </a:solidFill>
              </a:rPr>
              <a:t>Valor</a:t>
            </a:r>
            <a:r>
              <a:rPr lang="es-ES" baseline="0" dirty="0">
                <a:solidFill>
                  <a:srgbClr val="3D44AC"/>
                </a:solidFill>
              </a:rPr>
              <a:t> 2</a:t>
            </a:r>
            <a:endParaRPr lang="es-ES" dirty="0">
              <a:solidFill>
                <a:srgbClr val="3D44AC"/>
              </a:solidFill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78DDC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dirty="0">
                <a:solidFill>
                  <a:srgbClr val="3D44AC"/>
                </a:solidFill>
              </a:rPr>
              <a:t>Valor</a:t>
            </a:r>
            <a:r>
              <a:rPr lang="es-ES" baseline="0" dirty="0">
                <a:solidFill>
                  <a:srgbClr val="3D44AC"/>
                </a:solidFill>
              </a:rPr>
              <a:t> 3</a:t>
            </a:r>
            <a:endParaRPr lang="es-ES" dirty="0">
              <a:solidFill>
                <a:srgbClr val="3D44AC"/>
              </a:solidFill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2E9BE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omments/modernComment_114_154A55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created="2025-02-07T09:25:44.776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comments/modernComment_146_8DE436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DEDAA1-8180-49ED-B491-35D6398F9568}" authorId="{7AE305A7-8C9A-8D67-A5C1-86C2C0B7BFD7}" created="2025-02-07T09:25:20.575">
    <pc:sldMkLst xmlns:pc="http://schemas.microsoft.com/office/powerpoint/2013/main/command">
      <pc:docMk/>
      <pc:sldMk cId="2380543574" sldId="326"/>
    </pc:sldMkLst>
    <p188:txBody>
      <a:bodyPr/>
      <a:lstStyle/>
      <a:p>
        <a:r>
          <a:rPr lang="es-ES"/>
          <a:t>Añadir posibilidad gráficas con colores corporativos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BE68-4BC0-4D18-9173-5A36C67BB5F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4350-57E6-473C-890C-966AF76F2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8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4543425"/>
            <a:ext cx="10693400" cy="3019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400" y="4500000"/>
            <a:ext cx="10692000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550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imagen o gráfic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5"/>
          <p:cNvSpPr>
            <a:spLocks noGrp="1"/>
          </p:cNvSpPr>
          <p:nvPr>
            <p:ph type="body" sz="quarter" idx="15"/>
          </p:nvPr>
        </p:nvSpPr>
        <p:spPr>
          <a:xfrm>
            <a:off x="1" y="2509968"/>
            <a:ext cx="4255035" cy="2542913"/>
          </a:xfrm>
          <a:prstGeom prst="rect">
            <a:avLst/>
          </a:prstGeom>
          <a:solidFill>
            <a:srgbClr val="3D44AC"/>
          </a:solidFill>
        </p:spPr>
        <p:txBody>
          <a:bodyPr vert="horz" wrap="square" lIns="360000" tIns="360000" rIns="360000" bIns="360000" anchor="ctr" anchorCtr="1"/>
          <a:lstStyle>
            <a:lvl1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1pPr>
            <a:lvl2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2pPr>
            <a:lvl3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3pPr>
            <a:lvl4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4pPr>
            <a:lvl5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49BE7C8E-0BAF-524D-AD0D-EF20029C920E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7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Marcador de gráfico 13"/>
          <p:cNvSpPr>
            <a:spLocks noGrp="1"/>
          </p:cNvSpPr>
          <p:nvPr>
            <p:ph type="chart" sz="quarter" idx="16"/>
          </p:nvPr>
        </p:nvSpPr>
        <p:spPr>
          <a:xfrm>
            <a:off x="4802749" y="1400528"/>
            <a:ext cx="5355982" cy="276999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9750"/>
            <a:ext cx="3817305" cy="913100"/>
          </a:xfrm>
          <a:prstGeom prst="rect">
            <a:avLst/>
          </a:prstGeom>
        </p:spPr>
      </p:pic>
      <p:sp>
        <p:nvSpPr>
          <p:cNvPr id="20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4802747" y="711147"/>
            <a:ext cx="5355982" cy="276999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09090"/>
                </a:solidFill>
              </a:defRPr>
            </a:lvl1pPr>
          </a:lstStyle>
          <a:p>
            <a:pPr lvl="0"/>
            <a:r>
              <a:rPr lang="es-ES" dirty="0"/>
              <a:t>C</a:t>
            </a:r>
            <a:r>
              <a:rPr lang="es-ES_tradnl" dirty="0" err="1"/>
              <a:t>lic</a:t>
            </a:r>
            <a:r>
              <a:rPr lang="es-ES_tradnl" dirty="0"/>
              <a:t> para añadir subtítulo</a:t>
            </a:r>
            <a:endParaRPr lang="es-ES" dirty="0"/>
          </a:p>
        </p:txBody>
      </p:sp>
      <p:sp>
        <p:nvSpPr>
          <p:cNvPr id="21" name="Marcador de texto 15"/>
          <p:cNvSpPr>
            <a:spLocks noGrp="1"/>
          </p:cNvSpPr>
          <p:nvPr>
            <p:ph type="body" sz="quarter" idx="18" hasCustomPrompt="1"/>
          </p:nvPr>
        </p:nvSpPr>
        <p:spPr>
          <a:xfrm>
            <a:off x="4802747" y="238090"/>
            <a:ext cx="5355982" cy="339452"/>
          </a:xfrm>
          <a:prstGeom prst="rect">
            <a:avLst/>
          </a:prstGeom>
        </p:spPr>
        <p:txBody>
          <a:bodyPr vert="horz"/>
          <a:lstStyle>
            <a:lvl1pPr>
              <a:defRPr sz="2206" cap="all">
                <a:solidFill>
                  <a:srgbClr val="3D44AC"/>
                </a:solidFill>
              </a:defRPr>
            </a:lvl1pPr>
          </a:lstStyle>
          <a:p>
            <a:pPr lvl="0"/>
            <a:r>
              <a:rPr lang="es-ES_tradnl" dirty="0"/>
              <a:t>Clic para insertar título</a:t>
            </a:r>
            <a:endParaRPr lang="es-ES" dirty="0"/>
          </a:p>
        </p:txBody>
      </p:sp>
      <p:grpSp>
        <p:nvGrpSpPr>
          <p:cNvPr id="26" name="Agrupar 25"/>
          <p:cNvGrpSpPr/>
          <p:nvPr userDrawn="1"/>
        </p:nvGrpSpPr>
        <p:grpSpPr>
          <a:xfrm>
            <a:off x="6218288" y="714615"/>
            <a:ext cx="2525982" cy="0"/>
            <a:chOff x="3314977" y="751992"/>
            <a:chExt cx="2159985" cy="0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3314977" y="751992"/>
              <a:ext cx="719995" cy="0"/>
            </a:xfrm>
            <a:prstGeom prst="line">
              <a:avLst/>
            </a:prstGeom>
            <a:ln w="12700" cmpd="sng">
              <a:solidFill>
                <a:srgbClr val="2E9BE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034972" y="751992"/>
              <a:ext cx="719995" cy="0"/>
            </a:xfrm>
            <a:prstGeom prst="line">
              <a:avLst/>
            </a:prstGeom>
            <a:ln w="12700" cmpd="sng">
              <a:solidFill>
                <a:srgbClr val="F090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754967" y="751992"/>
              <a:ext cx="719995" cy="0"/>
            </a:xfrm>
            <a:prstGeom prst="line">
              <a:avLst/>
            </a:prstGeom>
            <a:ln w="12700" cmpd="sng">
              <a:solidFill>
                <a:srgbClr val="78DD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81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bg>
      <p:bgPr>
        <a:solidFill>
          <a:srgbClr val="3D4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49BE7C8E-0BAF-524D-AD0D-EF20029C920E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7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70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49BE7C8E-0BAF-524D-AD0D-EF20029C920E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7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77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3781425"/>
            <a:ext cx="10693400" cy="3781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3762000"/>
            <a:ext cx="10692000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684000" y="1266825"/>
            <a:ext cx="10008000" cy="36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428625"/>
            <a:ext cx="2204115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53467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1580400" y="3744000"/>
            <a:ext cx="7596000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95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34200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-405500" y="3744000"/>
            <a:ext cx="7596000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335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0" y="1266825"/>
            <a:ext cx="10710000" cy="72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Imagen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8194900" y="398123"/>
            <a:ext cx="1800000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1137" y="959453"/>
            <a:ext cx="9171124" cy="1057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8" r:id="rId4"/>
    <p:sldLayoutId id="2147483671" r:id="rId5"/>
    <p:sldLayoutId id="2147483663" r:id="rId6"/>
    <p:sldLayoutId id="2147483664" r:id="rId7"/>
    <p:sldLayoutId id="2147483667" r:id="rId8"/>
    <p:sldLayoutId id="2147483665" r:id="rId9"/>
    <p:sldLayoutId id="2147483669" r:id="rId10"/>
    <p:sldLayoutId id="2147483670" r:id="rId11"/>
    <p:sldLayoutId id="2147483672" r:id="rId12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14_154A55C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14_154A55C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8DE4365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8DE4365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698500" y="1533525"/>
            <a:ext cx="2428166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3517900" y="2493228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98500" y="5153025"/>
            <a:ext cx="957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71771" y="6628626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35" y="657225"/>
            <a:ext cx="4627265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"/>
            <a:ext cx="10693400" cy="7639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ángulo 7"/>
          <p:cNvSpPr/>
          <p:nvPr/>
        </p:nvSpPr>
        <p:spPr>
          <a:xfrm>
            <a:off x="-72000" y="2674500"/>
            <a:ext cx="10764000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 smtClean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4700" y="3339762"/>
            <a:ext cx="9220200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00" y="374030"/>
            <a:ext cx="2520000" cy="4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228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"/>
            <a:ext cx="10693400" cy="7639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5"/>
          <p:cNvSpPr/>
          <p:nvPr/>
        </p:nvSpPr>
        <p:spPr>
          <a:xfrm>
            <a:off x="-72000" y="4772025"/>
            <a:ext cx="10764000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 smtClean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4700" y="5437287"/>
            <a:ext cx="9220200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00" y="374030"/>
            <a:ext cx="2520000" cy="4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61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3469966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iaculis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3286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12"/>
          </p:nvPr>
        </p:nvSpPr>
        <p:spPr>
          <a:xfrm>
            <a:off x="9819718" y="7200000"/>
            <a:ext cx="175182" cy="1769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890520" y="1625814"/>
            <a:ext cx="5104379" cy="465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</a:pP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896000" y="1495425"/>
            <a:ext cx="5220000" cy="36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object 2"/>
          <p:cNvSpPr txBox="1">
            <a:spLocks/>
          </p:cNvSpPr>
          <p:nvPr/>
        </p:nvSpPr>
        <p:spPr>
          <a:xfrm>
            <a:off x="4889500" y="8858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42111" t="-426" r="30475" b="17189"/>
          <a:stretch/>
        </p:blipFill>
        <p:spPr>
          <a:xfrm>
            <a:off x="0" y="-69150"/>
            <a:ext cx="4468453" cy="7632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428625"/>
            <a:ext cx="220411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14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98500" y="1576051"/>
            <a:ext cx="3361871" cy="5260071"/>
          </a:xfrm>
          <a:prstGeom prst="rect">
            <a:avLst/>
          </a:prstGeom>
        </p:spPr>
        <p:txBody>
          <a:bodyPr vert="horz" wrap="square" lIns="90000" tIns="90000" rIns="216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3424" t="-1" r="13171" b="11994"/>
          <a:stretch/>
        </p:blipFill>
        <p:spPr>
          <a:xfrm>
            <a:off x="4075200" y="1647824"/>
            <a:ext cx="6618086" cy="51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689429" y="1561727"/>
            <a:ext cx="6638471" cy="4498324"/>
          </a:xfrm>
          <a:prstGeom prst="rect">
            <a:avLst/>
          </a:prstGeom>
        </p:spPr>
        <p:txBody>
          <a:bodyPr vert="horz" wrap="square" lIns="36000" tIns="90000" rIns="180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0186" t="-426" r="24206" b="17189"/>
          <a:stretch/>
        </p:blipFill>
        <p:spPr>
          <a:xfrm>
            <a:off x="7347857" y="1571625"/>
            <a:ext cx="3350624" cy="44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127501" y="1571625"/>
            <a:ext cx="5867400" cy="5467820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/>
          <a:p>
            <a:pPr algn="just"/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98500" y="1647825"/>
            <a:ext cx="3312000" cy="53340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</p:spTree>
    <p:extLst>
      <p:ext uri="{BB962C8B-B14F-4D97-AF65-F5344CB8AC3E}">
        <p14:creationId xmlns:p14="http://schemas.microsoft.com/office/powerpoint/2010/main" val="4421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12"/>
          </p:nvPr>
        </p:nvSpPr>
        <p:spPr>
          <a:xfrm>
            <a:off x="9684000" y="7200000"/>
            <a:ext cx="316230" cy="1769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00807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076299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261330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9267" t="11444" r="13342" b="50545"/>
          <a:stretch/>
        </p:blipFill>
        <p:spPr>
          <a:xfrm>
            <a:off x="-11300" y="-13335"/>
            <a:ext cx="10692000" cy="398336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-1"/>
            <a:ext cx="10692000" cy="3960000"/>
          </a:xfrm>
          <a:prstGeom prst="rect">
            <a:avLst/>
          </a:prstGeom>
          <a:solidFill>
            <a:srgbClr val="3D44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4" name="Rectángulo 13"/>
          <p:cNvSpPr/>
          <p:nvPr/>
        </p:nvSpPr>
        <p:spPr>
          <a:xfrm>
            <a:off x="1121517" y="1412287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lnSpc>
                <a:spcPct val="110000"/>
              </a:lnSpc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297009" y="1412287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482040" y="1412287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</a:t>
            </a:r>
            <a:r>
              <a:rPr lang="it-IT" sz="1654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74701" y="319266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 smtClean="0">
                <a:solidFill>
                  <a:schemeClr val="bg1"/>
                </a:solidFill>
                <a:latin typeface="+mn-lt"/>
              </a:rPr>
              <a:t>TÍTULO DIAPOSITIVA</a:t>
            </a:r>
            <a:endParaRPr lang="es-ES" sz="24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77470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679700" y="773625"/>
            <a:ext cx="5220000" cy="36000"/>
            <a:chOff x="-1" y="2533163"/>
            <a:chExt cx="7554883" cy="90000"/>
          </a:xfrm>
        </p:grpSpPr>
        <p:sp>
          <p:nvSpPr>
            <p:cNvPr id="20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702129" y="4210026"/>
            <a:ext cx="9305471" cy="2466999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6829425"/>
            <a:ext cx="220411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12"/>
          </p:nvPr>
        </p:nvSpPr>
        <p:spPr>
          <a:xfrm>
            <a:off x="9684000" y="7200000"/>
            <a:ext cx="316230" cy="253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18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074400" y="2246928"/>
            <a:ext cx="2307600" cy="4044331"/>
          </a:xfrm>
          <a:prstGeom prst="rect">
            <a:avLst/>
          </a:prstGeom>
          <a:solidFill>
            <a:srgbClr val="F09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378400" y="2246928"/>
            <a:ext cx="2307600" cy="4044331"/>
          </a:xfrm>
          <a:prstGeom prst="rect">
            <a:avLst/>
          </a:prstGeom>
          <a:solidFill>
            <a:srgbClr val="78DD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7687300" y="2246928"/>
            <a:ext cx="2307600" cy="4044331"/>
          </a:xfrm>
          <a:prstGeom prst="rect">
            <a:avLst/>
          </a:prstGeom>
          <a:solidFill>
            <a:srgbClr val="2E9B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74700" y="1747635"/>
            <a:ext cx="23400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3D44AC"/>
                </a:solidFill>
              </a:rPr>
              <a:t>LOREM IPSUM DOLOR </a:t>
            </a:r>
            <a:endParaRPr lang="es-ES" sz="1654" dirty="0">
              <a:solidFill>
                <a:srgbClr val="3D44AC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060700" y="1747635"/>
            <a:ext cx="23040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F090C6"/>
                </a:solidFill>
              </a:rPr>
              <a:t>LOREM IPSUM DOLOR </a:t>
            </a:r>
            <a:endParaRPr lang="es-ES" sz="1654" dirty="0">
              <a:solidFill>
                <a:srgbClr val="F090C6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346700" y="1747635"/>
            <a:ext cx="23040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78DDCA"/>
                </a:solidFill>
              </a:rPr>
              <a:t>LOREM IPSUM DOLOR </a:t>
            </a:r>
            <a:endParaRPr lang="es-ES" sz="1654" dirty="0">
              <a:solidFill>
                <a:srgbClr val="78DDCA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690900" y="1747635"/>
            <a:ext cx="23040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2E9BED"/>
                </a:solidFill>
              </a:rPr>
              <a:t>LOREM IPSUM DOLOR </a:t>
            </a:r>
            <a:endParaRPr lang="es-ES" sz="1654" dirty="0">
              <a:solidFill>
                <a:srgbClr val="2E9BED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774700" y="2246928"/>
            <a:ext cx="2307600" cy="4044331"/>
          </a:xfrm>
          <a:prstGeom prst="rect">
            <a:avLst/>
          </a:prstGeom>
          <a:solidFill>
            <a:srgbClr val="3D44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774701" y="319266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 smtClean="0">
                <a:solidFill>
                  <a:schemeClr val="tx1"/>
                </a:solidFill>
                <a:latin typeface="+mn-lt"/>
              </a:rPr>
              <a:t>TÍTULO DIAPOSITIVA</a:t>
            </a:r>
            <a:endParaRPr lang="es-ES" sz="240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Marcador de contenido 2"/>
          <p:cNvSpPr txBox="1">
            <a:spLocks/>
          </p:cNvSpPr>
          <p:nvPr/>
        </p:nvSpPr>
        <p:spPr>
          <a:xfrm>
            <a:off x="77470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2679700" y="773625"/>
            <a:ext cx="5220000" cy="36000"/>
            <a:chOff x="-1" y="2533163"/>
            <a:chExt cx="7554883" cy="90000"/>
          </a:xfrm>
        </p:grpSpPr>
        <p:sp>
          <p:nvSpPr>
            <p:cNvPr id="41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6829425"/>
            <a:ext cx="220411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19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3228746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8500" y="5153025"/>
            <a:ext cx="9324000" cy="18288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3609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698500" y="1533525"/>
            <a:ext cx="2428166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CuadroTexto 5"/>
          <p:cNvSpPr txBox="1"/>
          <p:nvPr/>
        </p:nvSpPr>
        <p:spPr>
          <a:xfrm>
            <a:off x="6339114" y="5915025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98500" y="6448425"/>
            <a:ext cx="92964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89429" y="6676280"/>
            <a:ext cx="5257800" cy="30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3D44AC"/>
                </a:solidFill>
              </a:rPr>
              <a:t>Reserva para incluir logotipos de otras entidades</a:t>
            </a:r>
            <a:endParaRPr lang="es-ES" dirty="0">
              <a:solidFill>
                <a:srgbClr val="3D44AC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17900" y="2493228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36814" y="5153025"/>
            <a:ext cx="957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35" y="657225"/>
            <a:ext cx="4627265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20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1959167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38614857"/>
              </p:ext>
            </p:extLst>
          </p:nvPr>
        </p:nvGraphicFramePr>
        <p:xfrm>
          <a:off x="2755900" y="3641983"/>
          <a:ext cx="5257800" cy="359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5435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21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1959167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15050973"/>
              </p:ext>
            </p:extLst>
          </p:nvPr>
        </p:nvGraphicFramePr>
        <p:xfrm>
          <a:off x="2755900" y="3641983"/>
          <a:ext cx="5257800" cy="359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31971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22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2190000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/>
          <p:nvPr/>
        </p:nvGrpSpPr>
        <p:grpSpPr>
          <a:xfrm>
            <a:off x="1462743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112407546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398410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/>
          <p:nvPr/>
        </p:nvGrpSpPr>
        <p:grpSpPr>
          <a:xfrm>
            <a:off x="4242921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59818723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398410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/>
          <p:nvPr/>
        </p:nvGrpSpPr>
        <p:grpSpPr>
          <a:xfrm>
            <a:off x="7023100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3249350033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398410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1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23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2190000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/>
          <p:nvPr/>
        </p:nvGrpSpPr>
        <p:grpSpPr>
          <a:xfrm>
            <a:off x="1462743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351937722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398410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/>
          <p:nvPr/>
        </p:nvGrpSpPr>
        <p:grpSpPr>
          <a:xfrm>
            <a:off x="4242921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112278902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398410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/>
          <p:nvPr/>
        </p:nvGrpSpPr>
        <p:grpSpPr>
          <a:xfrm>
            <a:off x="7023100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191249621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398410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 noChangeAspect="1"/>
          </p:cNvSpPr>
          <p:nvPr/>
        </p:nvSpPr>
        <p:spPr>
          <a:xfrm>
            <a:off x="3340824" y="1114425"/>
            <a:ext cx="4011752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9" name="Grupo 8"/>
          <p:cNvGrpSpPr/>
          <p:nvPr/>
        </p:nvGrpSpPr>
        <p:grpSpPr>
          <a:xfrm>
            <a:off x="2795526" y="5847616"/>
            <a:ext cx="5181600" cy="792000"/>
            <a:chOff x="4207669" y="5838825"/>
            <a:chExt cx="5181600" cy="7920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6" t="26519" r="1" b="29280"/>
            <a:stretch/>
          </p:blipFill>
          <p:spPr>
            <a:xfrm>
              <a:off x="5198269" y="5838826"/>
              <a:ext cx="4191000" cy="7620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3" t="25710" r="71512" b="26464"/>
            <a:stretch/>
          </p:blipFill>
          <p:spPr>
            <a:xfrm>
              <a:off x="4207669" y="5838825"/>
              <a:ext cx="100800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0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741680" y="1647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Tipografías: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698500" y="657225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 smtClean="0">
                <a:solidFill>
                  <a:schemeClr val="tx1"/>
                </a:solidFill>
                <a:latin typeface="+mj-lt"/>
              </a:rPr>
              <a:t>Tipografías y colores corporativas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774700" y="2160000"/>
            <a:ext cx="4724400" cy="1329154"/>
            <a:chOff x="774700" y="2147471"/>
            <a:chExt cx="4724400" cy="1329154"/>
          </a:xfrm>
        </p:grpSpPr>
        <p:sp>
          <p:nvSpPr>
            <p:cNvPr id="19" name="CuadroTexto 18"/>
            <p:cNvSpPr txBox="1"/>
            <p:nvPr/>
          </p:nvSpPr>
          <p:spPr>
            <a:xfrm>
              <a:off x="774700" y="2486025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 smtClean="0">
                  <a:solidFill>
                    <a:srgbClr val="3A44AC"/>
                  </a:solidFill>
                  <a:cs typeface="Rubik" pitchFamily="2" charset="-79"/>
                </a:rPr>
                <a:t>aG</a:t>
              </a:r>
              <a:endParaRPr lang="es-ES" dirty="0">
                <a:solidFill>
                  <a:srgbClr val="3A44AC"/>
                </a:solidFill>
                <a:cs typeface="Rubik" pitchFamily="2" charset="-79"/>
              </a:endParaRPr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1692000" y="2147471"/>
              <a:ext cx="3388800" cy="1329154"/>
              <a:chOff x="6264000" y="2705190"/>
              <a:chExt cx="3388800" cy="1329154"/>
            </a:xfrm>
          </p:grpSpPr>
          <p:sp>
            <p:nvSpPr>
              <p:cNvPr id="21" name="CuadroTexto 20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solidFill>
                      <a:srgbClr val="575857"/>
                    </a:solidFill>
                    <a:cs typeface="Rubik" pitchFamily="2" charset="-79"/>
                  </a:rPr>
                  <a:t>Calibri</a:t>
                </a:r>
                <a:endParaRPr lang="es-ES" sz="1600" dirty="0">
                  <a:solidFill>
                    <a:srgbClr val="575857"/>
                  </a:solidFill>
                  <a:cs typeface="Rubik" pitchFamily="2" charset="-79"/>
                </a:endParaRPr>
              </a:p>
            </p:txBody>
          </p:sp>
          <p:cxnSp>
            <p:nvCxnSpPr>
              <p:cNvPr id="22" name="Conector recto 21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adroTexto 22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Calibri Regular</a:t>
                </a: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</a:p>
              <a:p>
                <a:r>
                  <a:rPr lang="es-ES" sz="11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  <a:endParaRPr lang="es-E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2" name="Grupo 41"/>
          <p:cNvGrpSpPr/>
          <p:nvPr/>
        </p:nvGrpSpPr>
        <p:grpSpPr>
          <a:xfrm>
            <a:off x="5267960" y="2160000"/>
            <a:ext cx="4724400" cy="1329154"/>
            <a:chOff x="5267960" y="2105025"/>
            <a:chExt cx="4724400" cy="1329154"/>
          </a:xfrm>
        </p:grpSpPr>
        <p:sp>
          <p:nvSpPr>
            <p:cNvPr id="24" name="CuadroTexto 23"/>
            <p:cNvSpPr txBox="1"/>
            <p:nvPr/>
          </p:nvSpPr>
          <p:spPr>
            <a:xfrm>
              <a:off x="5267960" y="2443579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 smtClean="0">
                  <a:solidFill>
                    <a:srgbClr val="3A44A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lang="es-ES" dirty="0">
                <a:solidFill>
                  <a:srgbClr val="3A44AC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25" name="Grupo 24"/>
            <p:cNvGrpSpPr/>
            <p:nvPr/>
          </p:nvGrpSpPr>
          <p:grpSpPr>
            <a:xfrm>
              <a:off x="6185260" y="2105025"/>
              <a:ext cx="3388800" cy="1329154"/>
              <a:chOff x="6264000" y="2705190"/>
              <a:chExt cx="3388800" cy="1329154"/>
            </a:xfrm>
          </p:grpSpPr>
          <p:sp>
            <p:nvSpPr>
              <p:cNvPr id="26" name="CuadroTexto 25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solidFill>
                      <a:srgbClr val="57585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  <a:endParaRPr lang="es-ES" sz="1600" dirty="0">
                  <a:solidFill>
                    <a:srgbClr val="57585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27" name="Conector recto 26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uadroTexto 27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Regular</a:t>
                </a: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</a:p>
              <a:p>
                <a:r>
                  <a:rPr lang="es-ES" sz="11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  <a:endParaRPr lang="es-E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9" name="object 14"/>
          <p:cNvSpPr/>
          <p:nvPr/>
        </p:nvSpPr>
        <p:spPr>
          <a:xfrm rot="1433193">
            <a:off x="703326" y="43236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3D44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Rectángulo 29"/>
          <p:cNvSpPr/>
          <p:nvPr/>
        </p:nvSpPr>
        <p:spPr>
          <a:xfrm>
            <a:off x="1612900" y="4575600"/>
            <a:ext cx="11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61-68-172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3D44AC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22354" y="3933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545782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secundario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14"/>
          <p:cNvSpPr/>
          <p:nvPr/>
        </p:nvSpPr>
        <p:spPr>
          <a:xfrm rot="1433193">
            <a:off x="703326" y="5915914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9DA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Rectángulo 33"/>
          <p:cNvSpPr/>
          <p:nvPr/>
        </p:nvSpPr>
        <p:spPr>
          <a:xfrm>
            <a:off x="1667730" y="6167914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157-160-210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9DA0D2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14"/>
          <p:cNvSpPr/>
          <p:nvPr/>
        </p:nvSpPr>
        <p:spPr>
          <a:xfrm>
            <a:off x="9176884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2E9B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15"/>
          <p:cNvSpPr/>
          <p:nvPr/>
        </p:nvSpPr>
        <p:spPr>
          <a:xfrm>
            <a:off x="7229384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78DDC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16"/>
          <p:cNvSpPr/>
          <p:nvPr/>
        </p:nvSpPr>
        <p:spPr>
          <a:xfrm>
            <a:off x="5380866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F090C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CuadroTexto 37"/>
          <p:cNvSpPr txBox="1"/>
          <p:nvPr/>
        </p:nvSpPr>
        <p:spPr>
          <a:xfrm>
            <a:off x="5294352" y="3933825"/>
            <a:ext cx="45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Colores corporativos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complementarios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7229384" y="5456400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120-221-202</a:t>
            </a:r>
          </a:p>
          <a:p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</a:t>
            </a:r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78DDCA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324384" y="5457825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240-144-198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F0990C6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9134384" y="5423775"/>
            <a:ext cx="124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46-155-237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2E9BED</a:t>
            </a:r>
          </a:p>
        </p:txBody>
      </p:sp>
    </p:spTree>
    <p:extLst>
      <p:ext uri="{BB962C8B-B14F-4D97-AF65-F5344CB8AC3E}">
        <p14:creationId xmlns:p14="http://schemas.microsoft.com/office/powerpoint/2010/main" val="38326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14625"/>
            <a:ext cx="1291126" cy="2362200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802640" y="5690625"/>
            <a:ext cx="5544000" cy="72000"/>
            <a:chOff x="-1" y="2533163"/>
            <a:chExt cx="7554883" cy="90000"/>
          </a:xfrm>
        </p:grpSpPr>
        <p:sp>
          <p:nvSpPr>
            <p:cNvPr id="20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/>
          <a:srcRect l="5595" t="5298" r="12976" b="8647"/>
          <a:stretch/>
        </p:blipFill>
        <p:spPr>
          <a:xfrm>
            <a:off x="3865658" y="2489175"/>
            <a:ext cx="2412000" cy="2581261"/>
          </a:xfrm>
          <a:prstGeom prst="rect">
            <a:avLst/>
          </a:prstGeom>
        </p:spPr>
      </p:pic>
      <p:sp>
        <p:nvSpPr>
          <p:cNvPr id="24" name="object 2"/>
          <p:cNvSpPr>
            <a:spLocks noChangeAspect="1"/>
          </p:cNvSpPr>
          <p:nvPr/>
        </p:nvSpPr>
        <p:spPr>
          <a:xfrm>
            <a:off x="824414" y="2559597"/>
            <a:ext cx="2328902" cy="2521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 smtClean="0">
                <a:solidFill>
                  <a:schemeClr val="tx1"/>
                </a:solidFill>
                <a:latin typeface="+mj-lt"/>
              </a:rPr>
              <a:t>Elementos gráficos corporativos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24683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6499" r="2947"/>
          <a:stretch/>
        </p:blipFill>
        <p:spPr>
          <a:xfrm>
            <a:off x="5019403" y="1276350"/>
            <a:ext cx="5654040" cy="63150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698500" y="59150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 smtClean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 smtClean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" y="666330"/>
            <a:ext cx="4627265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7683" r="2947"/>
          <a:stretch/>
        </p:blipFill>
        <p:spPr>
          <a:xfrm>
            <a:off x="5030289" y="-15240"/>
            <a:ext cx="5654040" cy="62255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698500" y="47720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 smtClean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 smtClean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4700" y="6652425"/>
            <a:ext cx="9220200" cy="5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  <a:latin typeface="Calibri"/>
                <a:cs typeface="Calibri"/>
              </a:rPr>
              <a:t>Espacio reservado para logotipos. Eliminar esta caja. El alto de esta caja marca la altura máxima de los logotipos</a:t>
            </a:r>
            <a:endParaRPr lang="es-ES" sz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" y="666330"/>
            <a:ext cx="4627265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una línea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89429" y="1561727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lnSpc>
                <a:spcPct val="100000"/>
              </a:lnSpc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lnSpc>
                <a:spcPct val="100000"/>
              </a:lnSpc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</p:spTree>
    <p:extLst>
      <p:ext uri="{BB962C8B-B14F-4D97-AF65-F5344CB8AC3E}">
        <p14:creationId xmlns:p14="http://schemas.microsoft.com/office/powerpoint/2010/main" val="20771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89429" y="1561727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lnSpc>
                <a:spcPct val="100000"/>
              </a:lnSpc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lnSpc>
                <a:spcPct val="100000"/>
              </a:lnSpc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698500" y="451961"/>
            <a:ext cx="66429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dos líneas. Línea 1</a:t>
            </a:r>
          </a:p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  <a:cs typeface="Gotham"/>
              </a:rPr>
              <a:t>Línea 2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722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50672" y="4280833"/>
            <a:ext cx="6844228" cy="21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endParaRPr lang="it-IT" sz="1654" dirty="0">
              <a:solidFill>
                <a:srgbClr val="909090"/>
              </a:solidFill>
            </a:endParaRPr>
          </a:p>
        </p:txBody>
      </p:sp>
      <p:sp>
        <p:nvSpPr>
          <p:cNvPr id="9" name="object 2"/>
          <p:cNvSpPr>
            <a:spLocks noChangeAspect="1"/>
          </p:cNvSpPr>
          <p:nvPr/>
        </p:nvSpPr>
        <p:spPr>
          <a:xfrm>
            <a:off x="802640" y="4238625"/>
            <a:ext cx="1800000" cy="1948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10" name="Grupo 9"/>
          <p:cNvGrpSpPr/>
          <p:nvPr/>
        </p:nvGrpSpPr>
        <p:grpSpPr>
          <a:xfrm>
            <a:off x="0" y="3400425"/>
            <a:ext cx="10692000" cy="54000"/>
            <a:chOff x="-1" y="2533163"/>
            <a:chExt cx="7554883" cy="90000"/>
          </a:xfrm>
        </p:grpSpPr>
        <p:sp>
          <p:nvSpPr>
            <p:cNvPr id="11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23425" t="11444" r="10233" b="50545"/>
          <a:stretch/>
        </p:blipFill>
        <p:spPr>
          <a:xfrm>
            <a:off x="0" y="-28575"/>
            <a:ext cx="10693400" cy="3446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6791325"/>
            <a:ext cx="220411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1"/>
            <a:ext cx="53467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1580400" y="3744000"/>
            <a:ext cx="7596000" cy="54000"/>
            <a:chOff x="-1" y="2533163"/>
            <a:chExt cx="7554883" cy="90000"/>
          </a:xfrm>
        </p:grpSpPr>
        <p:sp>
          <p:nvSpPr>
            <p:cNvPr id="14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5359400" y="3476625"/>
            <a:ext cx="5359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2700" y="2028825"/>
            <a:ext cx="533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428625"/>
            <a:ext cx="249915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5359401" y="3476625"/>
            <a:ext cx="4635500" cy="58477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1"/>
            <a:ext cx="34200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/>
          <p:cNvGrpSpPr/>
          <p:nvPr/>
        </p:nvGrpSpPr>
        <p:grpSpPr>
          <a:xfrm rot="5400000">
            <a:off x="-405500" y="3744000"/>
            <a:ext cx="7596000" cy="54000"/>
            <a:chOff x="-1" y="2533163"/>
            <a:chExt cx="7554883" cy="90000"/>
          </a:xfrm>
        </p:grpSpPr>
        <p:sp>
          <p:nvSpPr>
            <p:cNvPr id="18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622300" y="2028825"/>
            <a:ext cx="2590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428625"/>
            <a:ext cx="249915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2403</Words>
  <Application>Microsoft Office PowerPoint</Application>
  <PresentationFormat>Personalizado</PresentationFormat>
  <Paragraphs>172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Gotham</vt:lpstr>
      <vt:lpstr>Gotham Black</vt:lpstr>
      <vt:lpstr>Rubik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BÁSICO LOGO 25 ANIVERSARIO</dc:title>
  <dc:creator>Carmen Sanz</dc:creator>
  <cp:lastModifiedBy>Carmen</cp:lastModifiedBy>
  <cp:revision>177</cp:revision>
  <dcterms:created xsi:type="dcterms:W3CDTF">2024-12-27T13:29:32Z</dcterms:created>
  <dcterms:modified xsi:type="dcterms:W3CDTF">2025-03-28T16:30:11Z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LastSaved">
    <vt:filetime>2024-12-27T00:00:00Z</vt:filetime>
  </property>
</Properties>
</file>