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theme/themeOverride3.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theme/themeOverride9.xml" ContentType="application/vnd.openxmlformats-officedocument.themeOverride+xml"/>
  <Override PartName="/ppt/charts/chart15.xml" ContentType="application/vnd.openxmlformats-officedocument.drawingml.chart+xml"/>
  <Override PartName="/ppt/theme/themeOverride10.xml" ContentType="application/vnd.openxmlformats-officedocument.themeOverride+xml"/>
  <Override PartName="/ppt/charts/chart16.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96" r:id="rId3"/>
    <p:sldId id="259" r:id="rId4"/>
    <p:sldId id="276" r:id="rId5"/>
    <p:sldId id="295" r:id="rId6"/>
    <p:sldId id="287" r:id="rId7"/>
    <p:sldId id="297" r:id="rId8"/>
    <p:sldId id="288" r:id="rId9"/>
    <p:sldId id="289" r:id="rId10"/>
    <p:sldId id="290" r:id="rId11"/>
    <p:sldId id="291" r:id="rId12"/>
    <p:sldId id="299" r:id="rId13"/>
    <p:sldId id="310" r:id="rId14"/>
    <p:sldId id="300" r:id="rId15"/>
    <p:sldId id="301" r:id="rId16"/>
    <p:sldId id="302" r:id="rId17"/>
    <p:sldId id="303" r:id="rId18"/>
    <p:sldId id="304" r:id="rId19"/>
    <p:sldId id="271" r:id="rId20"/>
    <p:sldId id="277" r:id="rId21"/>
    <p:sldId id="298" r:id="rId22"/>
    <p:sldId id="305" r:id="rId23"/>
    <p:sldId id="306" r:id="rId24"/>
    <p:sldId id="307" r:id="rId25"/>
    <p:sldId id="308" r:id="rId26"/>
    <p:sldId id="309" r:id="rId27"/>
    <p:sldId id="311" r:id="rId28"/>
    <p:sldId id="312" r:id="rId29"/>
    <p:sldId id="313" r:id="rId30"/>
    <p:sldId id="314" r:id="rId31"/>
    <p:sldId id="280" r:id="rId3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55E5"/>
    <a:srgbClr val="CF76E5"/>
    <a:srgbClr val="78DDCA"/>
    <a:srgbClr val="CF760E"/>
    <a:srgbClr val="226BA8"/>
    <a:srgbClr val="23D0D8"/>
    <a:srgbClr val="3D44AC"/>
    <a:srgbClr val="F090C6"/>
    <a:srgbClr val="2E9BED"/>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19" autoAdjust="0"/>
  </p:normalViewPr>
  <p:slideViewPr>
    <p:cSldViewPr snapToGrid="0" snapToObjects="1">
      <p:cViewPr>
        <p:scale>
          <a:sx n="90" d="100"/>
          <a:sy n="90" d="100"/>
        </p:scale>
        <p:origin x="-1524" y="-378"/>
      </p:cViewPr>
      <p:guideLst>
        <p:guide orient="horz" pos="1092"/>
        <p:guide orient="horz" pos="2161"/>
        <p:guide orient="horz" pos="3271"/>
        <p:guide orient="horz" pos="4121"/>
        <p:guide orient="horz" pos="331"/>
        <p:guide pos="5419"/>
        <p:guide pos="2870"/>
        <p:guide pos="31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Excel11.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12.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Hoja_de_c_lculo_de_Microsoft_Excel13.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de_Microsoft_Excel14.xlsx"/><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Hoja_de_c_lculo_de_Microsoft_Excel15.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package" Target="../embeddings/Hoja_de_c_lculo_de_Microsoft_Excel16.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Hoja_de_c_lculo_de_Microsoft_Excel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Hoja_de_c_lculo_de_Microsoft_Excel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Hoja_de_c_lculo_de_Microsoft_Excel7.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Hoja_de_c_lculo_de_Microsoft_Excel8.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de_Microsoft_Excel9.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doughnutChart>
        <c:varyColors val="1"/>
        <c:ser>
          <c:idx val="0"/>
          <c:order val="0"/>
          <c:tx>
            <c:strRef>
              <c:f>Hoja1!$B$1</c:f>
              <c:strCache>
                <c:ptCount val="1"/>
                <c:pt idx="0">
                  <c:v>Ventas</c:v>
                </c:pt>
              </c:strCache>
            </c:strRef>
          </c:tx>
          <c:dPt>
            <c:idx val="0"/>
            <c:bubble3D val="0"/>
            <c:spPr>
              <a:solidFill>
                <a:srgbClr val="23D0D8"/>
              </a:solidFill>
            </c:spPr>
          </c:dPt>
          <c:dPt>
            <c:idx val="1"/>
            <c:bubble3D val="0"/>
            <c:spPr>
              <a:solidFill>
                <a:srgbClr val="CF76E5"/>
              </a:solidFill>
            </c:spPr>
          </c:dPt>
          <c:dPt>
            <c:idx val="2"/>
            <c:bubble3D val="0"/>
            <c:spPr>
              <a:solidFill>
                <a:srgbClr val="226BA8"/>
              </a:solidFill>
            </c:spPr>
          </c:dPt>
          <c:dPt>
            <c:idx val="3"/>
            <c:bubble3D val="0"/>
            <c:spPr>
              <a:solidFill>
                <a:srgbClr val="7155E5"/>
              </a:solidFill>
            </c:spPr>
          </c:dPt>
          <c:cat>
            <c:strRef>
              <c:f>Hoja1!$A$2:$A$7</c:f>
              <c:strCache>
                <c:ptCount val="4"/>
                <c:pt idx="0">
                  <c:v>1er trim.</c:v>
                </c:pt>
                <c:pt idx="1">
                  <c:v>2do trim.</c:v>
                </c:pt>
                <c:pt idx="2">
                  <c:v>3er trim.</c:v>
                </c:pt>
                <c:pt idx="3">
                  <c:v>4to trim.</c:v>
                </c:pt>
              </c:strCache>
            </c:strRef>
          </c:cat>
          <c:val>
            <c:numRef>
              <c:f>Hoja1!$B$2:$B$7</c:f>
              <c:numCache>
                <c:formatCode>General</c:formatCode>
                <c:ptCount val="6"/>
                <c:pt idx="0">
                  <c:v>8.1999999999999993</c:v>
                </c:pt>
                <c:pt idx="1">
                  <c:v>3.2</c:v>
                </c:pt>
                <c:pt idx="2">
                  <c:v>1.4</c:v>
                </c:pt>
                <c:pt idx="3">
                  <c:v>4</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rgbClr val="909090"/>
                </a:solidFill>
              </a:defRPr>
            </a:pPr>
            <a:r>
              <a:rPr lang="es-ES" sz="1500" dirty="0" smtClean="0">
                <a:solidFill>
                  <a:srgbClr val="909090"/>
                </a:solidFill>
              </a:rPr>
              <a:t>LOREM IPSUM DOLOR SIT AMET CONSECTETUR</a:t>
            </a:r>
            <a:endParaRPr lang="es-ES" sz="1500" dirty="0">
              <a:solidFill>
                <a:srgbClr val="909090"/>
              </a:solidFill>
            </a:endParaRPr>
          </a:p>
        </c:rich>
      </c:tx>
      <c:layout/>
      <c:overlay val="0"/>
    </c:title>
    <c:autoTitleDeleted val="0"/>
    <c:plotArea>
      <c:layout/>
      <c:pieChart>
        <c:varyColors val="1"/>
        <c:ser>
          <c:idx val="0"/>
          <c:order val="0"/>
          <c:tx>
            <c:strRef>
              <c:f>Hoja1!$B$1</c:f>
              <c:strCache>
                <c:ptCount val="1"/>
                <c:pt idx="0">
                  <c:v>Proyectos</c:v>
                </c:pt>
              </c:strCache>
            </c:strRef>
          </c:tx>
          <c:dPt>
            <c:idx val="0"/>
            <c:bubble3D val="0"/>
            <c:spPr>
              <a:solidFill>
                <a:srgbClr val="78DDCA"/>
              </a:solidFill>
              <a:effectLst>
                <a:outerShdw blurRad="38100" dist="25400" dir="2700000" algn="tl" rotWithShape="0">
                  <a:srgbClr val="000000">
                    <a:alpha val="30000"/>
                  </a:srgbClr>
                </a:outerShdw>
              </a:effectLst>
            </c:spPr>
          </c:dPt>
          <c:dPt>
            <c:idx val="1"/>
            <c:bubble3D val="0"/>
            <c:spPr>
              <a:solidFill>
                <a:srgbClr val="3D44AC"/>
              </a:solidFill>
              <a:effectLst>
                <a:outerShdw blurRad="38100" dist="25400" dir="5400000" rotWithShape="0">
                  <a:srgbClr val="000000">
                    <a:alpha val="30000"/>
                  </a:srgbClr>
                </a:outerShdw>
              </a:effectLst>
            </c:spPr>
          </c:dPt>
          <c:dPt>
            <c:idx val="2"/>
            <c:bubble3D val="0"/>
            <c:spPr>
              <a:solidFill>
                <a:srgbClr val="2E9BED"/>
              </a:solidFill>
            </c:spPr>
          </c:dPt>
          <c:dPt>
            <c:idx val="3"/>
            <c:bubble3D val="0"/>
            <c:spPr>
              <a:solidFill>
                <a:srgbClr val="F090C6"/>
              </a:solidFill>
            </c:spPr>
          </c:dPt>
          <c:cat>
            <c:strRef>
              <c:f>Hoja1!$A$2:$A$5</c:f>
              <c:strCache>
                <c:ptCount val="4"/>
                <c:pt idx="0">
                  <c:v>1er trim.</c:v>
                </c:pt>
                <c:pt idx="1">
                  <c:v>2do trim.</c:v>
                </c:pt>
                <c:pt idx="2">
                  <c:v>3er trim.</c:v>
                </c:pt>
                <c:pt idx="3">
                  <c:v>4to trim.</c:v>
                </c:pt>
              </c:strCache>
            </c:strRef>
          </c:cat>
          <c:val>
            <c:numRef>
              <c:f>Hoja1!$B$2:$B$5</c:f>
              <c:numCache>
                <c:formatCode>General</c:formatCode>
                <c:ptCount val="4"/>
                <c:pt idx="0">
                  <c:v>3</c:v>
                </c:pt>
                <c:pt idx="1">
                  <c:v>4</c:v>
                </c:pt>
                <c:pt idx="2">
                  <c:v>2</c:v>
                </c:pt>
                <c:pt idx="3">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1194061679789999"/>
          <c:y val="0.37177878937007902"/>
          <c:w val="0.21436337498139099"/>
          <c:h val="0.31962962925548999"/>
        </c:manualLayout>
      </c:layout>
      <c:overlay val="0"/>
      <c:txPr>
        <a:bodyPr/>
        <a:lstStyle/>
        <a:p>
          <a:pPr>
            <a:defRPr sz="1500">
              <a:solidFill>
                <a:srgbClr val="909090"/>
              </a:solidFill>
            </a:defRPr>
          </a:pPr>
          <a:endParaRPr lang="es-ES"/>
        </a:p>
      </c:txPr>
    </c:legend>
    <c:plotVisOnly val="1"/>
    <c:dispBlanksAs val="gap"/>
    <c:showDLblsOverMax val="0"/>
  </c:chart>
  <c:txPr>
    <a:bodyPr/>
    <a:lstStyle/>
    <a:p>
      <a:pPr>
        <a:defRPr sz="1400">
          <a:solidFill>
            <a:srgbClr val="909090"/>
          </a:solidFill>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solidFill>
                  <a:srgbClr val="909090"/>
                </a:solidFill>
              </a:defRPr>
            </a:pPr>
            <a:r>
              <a:rPr lang="es-ES" sz="1500" dirty="0" smtClean="0"/>
              <a:t>LOREM IPSUM DOLOR SIT C</a:t>
            </a:r>
            <a:endParaRPr lang="es-ES" sz="1500" dirty="0"/>
          </a:p>
        </c:rich>
      </c:tx>
      <c:layout/>
      <c:overlay val="0"/>
    </c:title>
    <c:autoTitleDeleted val="0"/>
    <c:plotArea>
      <c:layout/>
      <c:pieChart>
        <c:varyColors val="1"/>
        <c:ser>
          <c:idx val="0"/>
          <c:order val="0"/>
          <c:tx>
            <c:strRef>
              <c:f>Hoja1!$B$1</c:f>
              <c:strCache>
                <c:ptCount val="1"/>
                <c:pt idx="0">
                  <c:v>Serie 1</c:v>
                </c:pt>
              </c:strCache>
            </c:strRef>
          </c:tx>
          <c:dPt>
            <c:idx val="0"/>
            <c:bubble3D val="0"/>
            <c:spPr>
              <a:solidFill>
                <a:srgbClr val="226BA8"/>
              </a:solidFill>
              <a:effectLst>
                <a:outerShdw blurRad="38100" dist="25400" dir="2700000" algn="tl" rotWithShape="0">
                  <a:srgbClr val="000000">
                    <a:alpha val="30000"/>
                  </a:srgbClr>
                </a:outerShdw>
              </a:effectLst>
            </c:spPr>
          </c:dPt>
          <c:dPt>
            <c:idx val="1"/>
            <c:bubble3D val="0"/>
            <c:spPr>
              <a:solidFill>
                <a:srgbClr val="CF76E5"/>
              </a:solidFill>
              <a:effectLst>
                <a:outerShdw blurRad="38100" dist="25400" dir="5400000" rotWithShape="0">
                  <a:srgbClr val="000000">
                    <a:alpha val="30000"/>
                  </a:srgbClr>
                </a:outerShdw>
              </a:effectLst>
            </c:spPr>
          </c:dPt>
          <c:dPt>
            <c:idx val="2"/>
            <c:bubble3D val="0"/>
            <c:spPr>
              <a:solidFill>
                <a:srgbClr val="23D0D8"/>
              </a:solidFill>
            </c:spPr>
          </c:dPt>
          <c:dPt>
            <c:idx val="3"/>
            <c:bubble3D val="0"/>
            <c:spPr>
              <a:solidFill>
                <a:srgbClr val="7155E5"/>
              </a:solidFill>
            </c:spPr>
          </c:dPt>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ser>
        <c:ser>
          <c:idx val="1"/>
          <c:order val="1"/>
          <c:tx>
            <c:strRef>
              <c:f>Hoja1!$C$1</c:f>
              <c:strCache>
                <c:ptCount val="1"/>
                <c:pt idx="0">
                  <c:v>Serie 2</c:v>
                </c:pt>
              </c:strCache>
            </c:strRef>
          </c:tx>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ser>
        <c:ser>
          <c:idx val="2"/>
          <c:order val="2"/>
          <c:tx>
            <c:strRef>
              <c:f>Hoja1!$D$1</c:f>
              <c:strCache>
                <c:ptCount val="1"/>
                <c:pt idx="0">
                  <c:v>Serie 3</c:v>
                </c:pt>
              </c:strCache>
            </c:strRef>
          </c:tx>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981037133671904"/>
          <c:y val="0.37177891857835799"/>
          <c:w val="0.31545706564785903"/>
          <c:h val="0.31962962925548999"/>
        </c:manualLayout>
      </c:layout>
      <c:overlay val="0"/>
      <c:txPr>
        <a:bodyPr/>
        <a:lstStyle/>
        <a:p>
          <a:pPr>
            <a:defRPr sz="1500">
              <a:solidFill>
                <a:srgbClr val="909090"/>
              </a:solidFill>
            </a:defRPr>
          </a:pPr>
          <a:endParaRPr lang="es-ES"/>
        </a:p>
      </c:txPr>
    </c:legend>
    <c:plotVisOnly val="1"/>
    <c:dispBlanksAs val="gap"/>
    <c:showDLblsOverMax val="0"/>
  </c:chart>
  <c:txPr>
    <a:bodyPr/>
    <a:lstStyle/>
    <a:p>
      <a:pPr>
        <a:defRPr sz="1400">
          <a:solidFill>
            <a:srgbClr val="909090"/>
          </a:solidFill>
        </a:defRPr>
      </a:pPr>
      <a:endParaRPr lang="es-E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solidFill>
                  <a:srgbClr val="909090"/>
                </a:solidFill>
              </a:defRPr>
            </a:pPr>
            <a:r>
              <a:rPr lang="es-ES" sz="1500" dirty="0" smtClean="0"/>
              <a:t>LOREM IPSUM DOLOR SIT B</a:t>
            </a:r>
            <a:endParaRPr lang="es-ES" sz="1500" dirty="0"/>
          </a:p>
        </c:rich>
      </c:tx>
      <c:layout/>
      <c:overlay val="0"/>
    </c:title>
    <c:autoTitleDeleted val="0"/>
    <c:plotArea>
      <c:layout/>
      <c:pieChart>
        <c:varyColors val="1"/>
        <c:ser>
          <c:idx val="0"/>
          <c:order val="0"/>
          <c:tx>
            <c:strRef>
              <c:f>Hoja1!$B$1</c:f>
              <c:strCache>
                <c:ptCount val="1"/>
                <c:pt idx="0">
                  <c:v>Serie 1</c:v>
                </c:pt>
              </c:strCache>
            </c:strRef>
          </c:tx>
          <c:dPt>
            <c:idx val="0"/>
            <c:bubble3D val="0"/>
            <c:spPr>
              <a:solidFill>
                <a:srgbClr val="226BA8"/>
              </a:solidFill>
              <a:effectLst>
                <a:outerShdw blurRad="38100" dist="25400" dir="2700000" algn="tl" rotWithShape="0">
                  <a:srgbClr val="000000">
                    <a:alpha val="30000"/>
                  </a:srgbClr>
                </a:outerShdw>
              </a:effectLst>
            </c:spPr>
          </c:dPt>
          <c:dPt>
            <c:idx val="1"/>
            <c:bubble3D val="0"/>
            <c:spPr>
              <a:solidFill>
                <a:srgbClr val="CF76E5"/>
              </a:solidFill>
              <a:effectLst>
                <a:outerShdw blurRad="38100" dist="25400" dir="5400000" rotWithShape="0">
                  <a:srgbClr val="000000">
                    <a:alpha val="30000"/>
                  </a:srgbClr>
                </a:outerShdw>
              </a:effectLst>
            </c:spPr>
          </c:dPt>
          <c:dPt>
            <c:idx val="2"/>
            <c:bubble3D val="0"/>
            <c:spPr>
              <a:solidFill>
                <a:srgbClr val="23D0D8"/>
              </a:solidFill>
            </c:spPr>
          </c:dPt>
          <c:dPt>
            <c:idx val="3"/>
            <c:bubble3D val="0"/>
            <c:spPr>
              <a:solidFill>
                <a:srgbClr val="7155E5"/>
              </a:solidFill>
            </c:spPr>
          </c:dPt>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ser>
        <c:ser>
          <c:idx val="1"/>
          <c:order val="1"/>
          <c:tx>
            <c:strRef>
              <c:f>Hoja1!$C$1</c:f>
              <c:strCache>
                <c:ptCount val="1"/>
                <c:pt idx="0">
                  <c:v>Serie 2</c:v>
                </c:pt>
              </c:strCache>
            </c:strRef>
          </c:tx>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ser>
        <c:ser>
          <c:idx val="2"/>
          <c:order val="2"/>
          <c:tx>
            <c:strRef>
              <c:f>Hoja1!$D$1</c:f>
              <c:strCache>
                <c:ptCount val="1"/>
                <c:pt idx="0">
                  <c:v>Serie 3</c:v>
                </c:pt>
              </c:strCache>
            </c:strRef>
          </c:tx>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757651829117298"/>
          <c:y val="0.37177878937007902"/>
          <c:w val="0.389509395429818"/>
          <c:h val="0.497730039210113"/>
        </c:manualLayout>
      </c:layout>
      <c:overlay val="0"/>
      <c:txPr>
        <a:bodyPr/>
        <a:lstStyle/>
        <a:p>
          <a:pPr>
            <a:defRPr sz="1500">
              <a:solidFill>
                <a:srgbClr val="909090"/>
              </a:solidFill>
            </a:defRPr>
          </a:pPr>
          <a:endParaRPr lang="es-ES"/>
        </a:p>
      </c:txPr>
    </c:legend>
    <c:plotVisOnly val="1"/>
    <c:dispBlanksAs val="gap"/>
    <c:showDLblsOverMax val="0"/>
  </c:chart>
  <c:txPr>
    <a:bodyPr/>
    <a:lstStyle/>
    <a:p>
      <a:pPr>
        <a:defRPr sz="1400">
          <a:solidFill>
            <a:srgbClr val="909090"/>
          </a:solidFill>
        </a:defRPr>
      </a:pPr>
      <a:endParaRPr lang="es-E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solidFill>
                  <a:srgbClr val="909090"/>
                </a:solidFill>
              </a:defRPr>
            </a:pPr>
            <a:r>
              <a:rPr lang="es-ES" sz="1500" dirty="0" smtClean="0"/>
              <a:t>LOREM</a:t>
            </a:r>
            <a:r>
              <a:rPr lang="es-ES" sz="1500" baseline="0" dirty="0" smtClean="0"/>
              <a:t> IPSUM DOLOR SIT A</a:t>
            </a:r>
            <a:endParaRPr lang="es-ES" sz="1500" dirty="0"/>
          </a:p>
        </c:rich>
      </c:tx>
      <c:layout/>
      <c:overlay val="0"/>
    </c:title>
    <c:autoTitleDeleted val="0"/>
    <c:plotArea>
      <c:layout/>
      <c:pieChart>
        <c:varyColors val="1"/>
        <c:ser>
          <c:idx val="0"/>
          <c:order val="0"/>
          <c:tx>
            <c:strRef>
              <c:f>Hoja1!$B$1</c:f>
              <c:strCache>
                <c:ptCount val="1"/>
                <c:pt idx="0">
                  <c:v>Serie 1</c:v>
                </c:pt>
              </c:strCache>
            </c:strRef>
          </c:tx>
          <c:dPt>
            <c:idx val="0"/>
            <c:bubble3D val="0"/>
            <c:spPr>
              <a:solidFill>
                <a:srgbClr val="78DDCA"/>
              </a:solidFill>
              <a:effectLst>
                <a:outerShdw blurRad="38100" dist="25400" dir="2700000" algn="tl" rotWithShape="0">
                  <a:srgbClr val="000000">
                    <a:alpha val="30000"/>
                  </a:srgbClr>
                </a:outerShdw>
              </a:effectLst>
            </c:spPr>
          </c:dPt>
          <c:dPt>
            <c:idx val="1"/>
            <c:bubble3D val="0"/>
            <c:spPr>
              <a:solidFill>
                <a:srgbClr val="226BA8"/>
              </a:solidFill>
              <a:effectLst>
                <a:outerShdw blurRad="38100" dist="25400" dir="5400000" rotWithShape="0">
                  <a:srgbClr val="000000">
                    <a:alpha val="30000"/>
                  </a:srgbClr>
                </a:outerShdw>
              </a:effectLst>
            </c:spPr>
          </c:dPt>
          <c:dPt>
            <c:idx val="2"/>
            <c:bubble3D val="0"/>
            <c:spPr>
              <a:solidFill>
                <a:srgbClr val="7155E5"/>
              </a:solidFill>
            </c:spPr>
          </c:dPt>
          <c:dPt>
            <c:idx val="3"/>
            <c:bubble3D val="0"/>
            <c:spPr>
              <a:solidFill>
                <a:srgbClr val="CF76E5"/>
              </a:solidFill>
            </c:spPr>
          </c:dPt>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ser>
        <c:ser>
          <c:idx val="1"/>
          <c:order val="1"/>
          <c:tx>
            <c:strRef>
              <c:f>Hoja1!$C$1</c:f>
              <c:strCache>
                <c:ptCount val="1"/>
                <c:pt idx="0">
                  <c:v>Serie 2</c:v>
                </c:pt>
              </c:strCache>
            </c:strRef>
          </c:tx>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ser>
        <c:ser>
          <c:idx val="2"/>
          <c:order val="2"/>
          <c:tx>
            <c:strRef>
              <c:f>Hoja1!$D$1</c:f>
              <c:strCache>
                <c:ptCount val="1"/>
                <c:pt idx="0">
                  <c:v>Serie 3</c:v>
                </c:pt>
              </c:strCache>
            </c:strRef>
          </c:tx>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094310573258304"/>
          <c:y val="0.37177878937007902"/>
          <c:w val="0.386142807988408"/>
          <c:h val="0.515540069295508"/>
        </c:manualLayout>
      </c:layout>
      <c:overlay val="0"/>
      <c:txPr>
        <a:bodyPr/>
        <a:lstStyle/>
        <a:p>
          <a:pPr>
            <a:defRPr sz="1500">
              <a:solidFill>
                <a:srgbClr val="909090"/>
              </a:solidFill>
            </a:defRPr>
          </a:pPr>
          <a:endParaRPr lang="es-ES"/>
        </a:p>
      </c:txPr>
    </c:legend>
    <c:plotVisOnly val="1"/>
    <c:dispBlanksAs val="gap"/>
    <c:showDLblsOverMax val="0"/>
  </c:chart>
  <c:txPr>
    <a:bodyPr/>
    <a:lstStyle/>
    <a:p>
      <a:pPr>
        <a:defRPr sz="1400">
          <a:solidFill>
            <a:srgbClr val="909090"/>
          </a:solidFill>
        </a:defRPr>
      </a:pPr>
      <a:endParaRPr lang="es-E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s-ES" sz="1600" dirty="0" smtClean="0">
                <a:solidFill>
                  <a:srgbClr val="909090"/>
                </a:solidFill>
              </a:rPr>
              <a:t>LOREM IPSUM DOLOR SIT IPSUM</a:t>
            </a:r>
            <a:endParaRPr lang="es-ES" sz="1600" dirty="0">
              <a:solidFill>
                <a:srgbClr val="909090"/>
              </a:solidFill>
            </a:endParaRPr>
          </a:p>
        </c:rich>
      </c:tx>
      <c:layout/>
      <c:overlay val="0"/>
    </c:title>
    <c:autoTitleDeleted val="0"/>
    <c:plotArea>
      <c:layout/>
      <c:doughnutChart>
        <c:varyColors val="1"/>
        <c:ser>
          <c:idx val="0"/>
          <c:order val="0"/>
          <c:tx>
            <c:strRef>
              <c:f>Hoja1!$B$1</c:f>
              <c:strCache>
                <c:ptCount val="1"/>
                <c:pt idx="0">
                  <c:v>Ventas</c:v>
                </c:pt>
              </c:strCache>
            </c:strRef>
          </c:tx>
          <c:dPt>
            <c:idx val="0"/>
            <c:bubble3D val="0"/>
            <c:spPr>
              <a:solidFill>
                <a:srgbClr val="3D44AC"/>
              </a:solidFill>
            </c:spPr>
          </c:dPt>
          <c:dPt>
            <c:idx val="1"/>
            <c:bubble3D val="0"/>
            <c:spPr>
              <a:solidFill>
                <a:srgbClr val="2E9BED"/>
              </a:solidFill>
            </c:spPr>
          </c:dPt>
          <c:dPt>
            <c:idx val="2"/>
            <c:bubble3D val="0"/>
            <c:spPr>
              <a:solidFill>
                <a:srgbClr val="F090C6"/>
              </a:solidFill>
            </c:spPr>
          </c:dPt>
          <c:dPt>
            <c:idx val="3"/>
            <c:bubble3D val="0"/>
            <c:spPr>
              <a:solidFill>
                <a:srgbClr val="78DDCA"/>
              </a:solidFill>
            </c:spPr>
          </c:dPt>
          <c:cat>
            <c:strRef>
              <c:f>Hoja1!$A$2:$A$6</c:f>
              <c:strCache>
                <c:ptCount val="5"/>
                <c:pt idx="0">
                  <c:v>1er trim.</c:v>
                </c:pt>
                <c:pt idx="1">
                  <c:v>2do trim.</c:v>
                </c:pt>
                <c:pt idx="2">
                  <c:v>3er trim.</c:v>
                </c:pt>
                <c:pt idx="3">
                  <c:v>4to trim.</c:v>
                </c:pt>
                <c:pt idx="4">
                  <c:v>vasa</c:v>
                </c:pt>
              </c:strCache>
            </c:strRef>
          </c:cat>
          <c:val>
            <c:numRef>
              <c:f>Hoja1!$B$2:$B$6</c:f>
              <c:numCache>
                <c:formatCode>General</c:formatCode>
                <c:ptCount val="5"/>
                <c:pt idx="0">
                  <c:v>8.1999999999999993</c:v>
                </c:pt>
                <c:pt idx="1">
                  <c:v>3.2</c:v>
                </c:pt>
                <c:pt idx="2">
                  <c:v>1.4</c:v>
                </c:pt>
                <c:pt idx="3">
                  <c:v>1.2</c:v>
                </c:pt>
                <c:pt idx="4">
                  <c:v>8</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9494276120721798"/>
          <c:y val="0.39723863542311899"/>
          <c:w val="0.30256347320674698"/>
          <c:h val="0.38208105544024301"/>
        </c:manualLayout>
      </c:layout>
      <c:overlay val="0"/>
      <c:txPr>
        <a:bodyPr/>
        <a:lstStyle/>
        <a:p>
          <a:pPr>
            <a:defRPr sz="1500">
              <a:solidFill>
                <a:srgbClr val="909090"/>
              </a:solidFill>
            </a:defRPr>
          </a:pPr>
          <a:endParaRPr lang="es-ES"/>
        </a:p>
      </c:txPr>
    </c:legend>
    <c:plotVisOnly val="1"/>
    <c:dispBlanksAs val="gap"/>
    <c:showDLblsOverMax val="0"/>
  </c:chart>
  <c:txPr>
    <a:bodyPr/>
    <a:lstStyle/>
    <a:p>
      <a:pPr>
        <a:defRPr sz="1800"/>
      </a:pPr>
      <a:endParaRPr lang="es-E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s-ES" sz="1600" dirty="0" smtClean="0">
                <a:solidFill>
                  <a:srgbClr val="909090"/>
                </a:solidFill>
              </a:rPr>
              <a:t>LOREM IPSUM DOLOR SIT IPSUM</a:t>
            </a:r>
            <a:endParaRPr lang="es-ES" sz="1600" dirty="0">
              <a:solidFill>
                <a:srgbClr val="909090"/>
              </a:solidFill>
            </a:endParaRPr>
          </a:p>
        </c:rich>
      </c:tx>
      <c:layout/>
      <c:overlay val="0"/>
    </c:title>
    <c:autoTitleDeleted val="0"/>
    <c:plotArea>
      <c:layout/>
      <c:doughnutChart>
        <c:varyColors val="1"/>
        <c:ser>
          <c:idx val="0"/>
          <c:order val="0"/>
          <c:tx>
            <c:strRef>
              <c:f>Hoja1!$B$1</c:f>
              <c:strCache>
                <c:ptCount val="1"/>
                <c:pt idx="0">
                  <c:v>Ventas</c:v>
                </c:pt>
              </c:strCache>
            </c:strRef>
          </c:tx>
          <c:dPt>
            <c:idx val="0"/>
            <c:bubble3D val="0"/>
            <c:spPr>
              <a:solidFill>
                <a:srgbClr val="3D44AC"/>
              </a:solidFill>
            </c:spPr>
          </c:dPt>
          <c:dPt>
            <c:idx val="1"/>
            <c:bubble3D val="0"/>
            <c:spPr>
              <a:solidFill>
                <a:srgbClr val="2E9BED"/>
              </a:solidFill>
            </c:spPr>
          </c:dPt>
          <c:dPt>
            <c:idx val="2"/>
            <c:bubble3D val="0"/>
            <c:spPr>
              <a:solidFill>
                <a:srgbClr val="F090C6"/>
              </a:solidFill>
            </c:spPr>
          </c:dPt>
          <c:dPt>
            <c:idx val="3"/>
            <c:bubble3D val="0"/>
            <c:spPr>
              <a:solidFill>
                <a:srgbClr val="78DDCA"/>
              </a:solidFill>
            </c:spPr>
          </c:dPt>
          <c:cat>
            <c:strRef>
              <c:f>Hoja1!$A$2:$A$6</c:f>
              <c:strCache>
                <c:ptCount val="5"/>
                <c:pt idx="0">
                  <c:v>1er trim.</c:v>
                </c:pt>
                <c:pt idx="1">
                  <c:v>2do trim.</c:v>
                </c:pt>
                <c:pt idx="2">
                  <c:v>3er trim.</c:v>
                </c:pt>
                <c:pt idx="3">
                  <c:v>4to trim.</c:v>
                </c:pt>
                <c:pt idx="4">
                  <c:v>vasa</c:v>
                </c:pt>
              </c:strCache>
            </c:strRef>
          </c:cat>
          <c:val>
            <c:numRef>
              <c:f>Hoja1!$B$2:$B$6</c:f>
              <c:numCache>
                <c:formatCode>General</c:formatCode>
                <c:ptCount val="5"/>
                <c:pt idx="0">
                  <c:v>8.1999999999999993</c:v>
                </c:pt>
                <c:pt idx="1">
                  <c:v>3.2</c:v>
                </c:pt>
                <c:pt idx="2">
                  <c:v>1.4</c:v>
                </c:pt>
                <c:pt idx="3">
                  <c:v>1.2</c:v>
                </c:pt>
                <c:pt idx="4">
                  <c:v>8</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9494276120721798"/>
          <c:y val="0.39723863542311899"/>
          <c:w val="0.30256347320674698"/>
          <c:h val="0.38208105544024301"/>
        </c:manualLayout>
      </c:layout>
      <c:overlay val="0"/>
      <c:txPr>
        <a:bodyPr/>
        <a:lstStyle/>
        <a:p>
          <a:pPr>
            <a:defRPr sz="1500">
              <a:solidFill>
                <a:srgbClr val="909090"/>
              </a:solidFill>
            </a:defRPr>
          </a:pPr>
          <a:endParaRPr lang="es-ES"/>
        </a:p>
      </c:txPr>
    </c:legend>
    <c:plotVisOnly val="1"/>
    <c:dispBlanksAs val="gap"/>
    <c:showDLblsOverMax val="0"/>
  </c:chart>
  <c:txPr>
    <a:bodyPr/>
    <a:lstStyle/>
    <a:p>
      <a:pPr>
        <a:defRPr sz="1800"/>
      </a:pPr>
      <a:endParaRPr lang="es-E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s-ES" sz="1600" dirty="0" smtClean="0">
                <a:solidFill>
                  <a:srgbClr val="909090"/>
                </a:solidFill>
              </a:rPr>
              <a:t>LOREM IPSUM DOLOR SIT IPSUM</a:t>
            </a:r>
            <a:endParaRPr lang="es-ES" sz="1600" dirty="0">
              <a:solidFill>
                <a:srgbClr val="909090"/>
              </a:solidFill>
            </a:endParaRPr>
          </a:p>
        </c:rich>
      </c:tx>
      <c:layout/>
      <c:overlay val="0"/>
    </c:title>
    <c:autoTitleDeleted val="0"/>
    <c:plotArea>
      <c:layout/>
      <c:doughnutChart>
        <c:varyColors val="1"/>
        <c:ser>
          <c:idx val="0"/>
          <c:order val="0"/>
          <c:tx>
            <c:strRef>
              <c:f>Hoja1!$B$1</c:f>
              <c:strCache>
                <c:ptCount val="1"/>
                <c:pt idx="0">
                  <c:v>Ventas</c:v>
                </c:pt>
              </c:strCache>
            </c:strRef>
          </c:tx>
          <c:dPt>
            <c:idx val="0"/>
            <c:bubble3D val="0"/>
            <c:spPr>
              <a:solidFill>
                <a:srgbClr val="3D44AC"/>
              </a:solidFill>
            </c:spPr>
          </c:dPt>
          <c:dPt>
            <c:idx val="1"/>
            <c:bubble3D val="0"/>
            <c:spPr>
              <a:solidFill>
                <a:srgbClr val="2E9BED"/>
              </a:solidFill>
            </c:spPr>
          </c:dPt>
          <c:dPt>
            <c:idx val="2"/>
            <c:bubble3D val="0"/>
            <c:spPr>
              <a:solidFill>
                <a:srgbClr val="F090C6"/>
              </a:solidFill>
            </c:spPr>
          </c:dPt>
          <c:dPt>
            <c:idx val="3"/>
            <c:bubble3D val="0"/>
            <c:spPr>
              <a:solidFill>
                <a:srgbClr val="78DDCA"/>
              </a:solidFill>
            </c:spPr>
          </c:dPt>
          <c:cat>
            <c:strRef>
              <c:f>Hoja1!$A$2:$A$6</c:f>
              <c:strCache>
                <c:ptCount val="5"/>
                <c:pt idx="0">
                  <c:v>1er trim.</c:v>
                </c:pt>
                <c:pt idx="1">
                  <c:v>2do trim.</c:v>
                </c:pt>
                <c:pt idx="2">
                  <c:v>3er trim.</c:v>
                </c:pt>
                <c:pt idx="3">
                  <c:v>4to trim.</c:v>
                </c:pt>
                <c:pt idx="4">
                  <c:v>vasa</c:v>
                </c:pt>
              </c:strCache>
            </c:strRef>
          </c:cat>
          <c:val>
            <c:numRef>
              <c:f>Hoja1!$B$2:$B$6</c:f>
              <c:numCache>
                <c:formatCode>General</c:formatCode>
                <c:ptCount val="5"/>
                <c:pt idx="0">
                  <c:v>8.1999999999999993</c:v>
                </c:pt>
                <c:pt idx="1">
                  <c:v>3.2</c:v>
                </c:pt>
                <c:pt idx="2">
                  <c:v>1.4</c:v>
                </c:pt>
                <c:pt idx="3">
                  <c:v>1.2</c:v>
                </c:pt>
                <c:pt idx="4">
                  <c:v>8</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9494276120721798"/>
          <c:y val="0.39723863542311899"/>
          <c:w val="0.30256347320674698"/>
          <c:h val="0.38208105544024301"/>
        </c:manualLayout>
      </c:layout>
      <c:overlay val="0"/>
      <c:txPr>
        <a:bodyPr/>
        <a:lstStyle/>
        <a:p>
          <a:pPr>
            <a:defRPr sz="1500">
              <a:solidFill>
                <a:srgbClr val="909090"/>
              </a:solidFill>
            </a:defRPr>
          </a:pPr>
          <a:endParaRPr lang="es-ES"/>
        </a:p>
      </c:txPr>
    </c:legend>
    <c:plotVisOnly val="1"/>
    <c:dispBlanksAs val="gap"/>
    <c:showDLblsOverMax val="0"/>
  </c:chart>
  <c:txPr>
    <a:bodyPr/>
    <a:lstStyle/>
    <a:p>
      <a:pPr>
        <a:defRPr sz="1800"/>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500">
                <a:solidFill>
                  <a:srgbClr val="51B7CE"/>
                </a:solidFill>
              </a:defRPr>
            </a:pPr>
            <a:r>
              <a:rPr lang="es-ES" sz="1500" dirty="0" smtClean="0">
                <a:solidFill>
                  <a:srgbClr val="3D44AC"/>
                </a:solidFill>
              </a:rPr>
              <a:t>Estudios</a:t>
            </a:r>
            <a:endParaRPr lang="es-ES" sz="1500" dirty="0">
              <a:solidFill>
                <a:srgbClr val="3D44AC"/>
              </a:solidFill>
            </a:endParaRPr>
          </a:p>
        </c:rich>
      </c:tx>
      <c:layout/>
      <c:overlay val="0"/>
    </c:title>
    <c:autoTitleDeleted val="0"/>
    <c:plotArea>
      <c:layout/>
      <c:doughnutChart>
        <c:varyColors val="1"/>
        <c:ser>
          <c:idx val="0"/>
          <c:order val="0"/>
          <c:tx>
            <c:strRef>
              <c:f>Hoja1!$B$1</c:f>
              <c:strCache>
                <c:ptCount val="1"/>
                <c:pt idx="0">
                  <c:v>Ventas</c:v>
                </c:pt>
              </c:strCache>
            </c:strRef>
          </c:tx>
          <c:dPt>
            <c:idx val="0"/>
            <c:bubble3D val="0"/>
            <c:spPr>
              <a:solidFill>
                <a:srgbClr val="909090"/>
              </a:solidFill>
            </c:spPr>
          </c:dPt>
          <c:dPt>
            <c:idx val="1"/>
            <c:bubble3D val="0"/>
            <c:spPr>
              <a:solidFill>
                <a:srgbClr val="3D44AC"/>
              </a:solidFill>
            </c:spPr>
          </c:dPt>
          <c:cat>
            <c:strRef>
              <c:f>Hoja1!$A$2:$A$3</c:f>
              <c:strCache>
                <c:ptCount val="2"/>
                <c:pt idx="0">
                  <c:v>Gris</c:v>
                </c:pt>
                <c:pt idx="1">
                  <c:v>Color</c:v>
                </c:pt>
              </c:strCache>
            </c:strRef>
          </c:cat>
          <c:val>
            <c:numRef>
              <c:f>Hoja1!$B$2:$B$3</c:f>
              <c:numCache>
                <c:formatCode>General</c:formatCode>
                <c:ptCount val="2"/>
                <c:pt idx="0">
                  <c:v>20</c:v>
                </c:pt>
                <c:pt idx="1">
                  <c:v>80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s-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500">
                <a:solidFill>
                  <a:srgbClr val="51B7CE"/>
                </a:solidFill>
              </a:defRPr>
            </a:pPr>
            <a:r>
              <a:rPr lang="es-ES" dirty="0" smtClean="0">
                <a:solidFill>
                  <a:srgbClr val="3D44AC"/>
                </a:solidFill>
              </a:rPr>
              <a:t>Investigaciones</a:t>
            </a:r>
            <a:endParaRPr lang="es-ES" dirty="0">
              <a:solidFill>
                <a:srgbClr val="3D44AC"/>
              </a:solidFill>
            </a:endParaRPr>
          </a:p>
        </c:rich>
      </c:tx>
      <c:layout/>
      <c:overlay val="0"/>
    </c:title>
    <c:autoTitleDeleted val="0"/>
    <c:plotArea>
      <c:layout/>
      <c:doughnutChart>
        <c:varyColors val="1"/>
        <c:ser>
          <c:idx val="0"/>
          <c:order val="0"/>
          <c:tx>
            <c:strRef>
              <c:f>Hoja1!$B$1</c:f>
              <c:strCache>
                <c:ptCount val="1"/>
                <c:pt idx="0">
                  <c:v>Ventas</c:v>
                </c:pt>
              </c:strCache>
            </c:strRef>
          </c:tx>
          <c:dPt>
            <c:idx val="0"/>
            <c:bubble3D val="0"/>
            <c:spPr>
              <a:solidFill>
                <a:srgbClr val="909090"/>
              </a:solidFill>
            </c:spPr>
          </c:dPt>
          <c:dPt>
            <c:idx val="1"/>
            <c:bubble3D val="0"/>
            <c:spPr>
              <a:solidFill>
                <a:srgbClr val="3D44AC"/>
              </a:solidFill>
            </c:spPr>
          </c:dPt>
          <c:cat>
            <c:strRef>
              <c:f>Hoja1!$A$2:$A$3</c:f>
              <c:strCache>
                <c:ptCount val="2"/>
                <c:pt idx="0">
                  <c:v>Gris</c:v>
                </c:pt>
                <c:pt idx="1">
                  <c:v>Color</c:v>
                </c:pt>
              </c:strCache>
            </c:strRef>
          </c:cat>
          <c:val>
            <c:numRef>
              <c:f>Hoja1!$B$2:$B$3</c:f>
              <c:numCache>
                <c:formatCode>General</c:formatCode>
                <c:ptCount val="2"/>
                <c:pt idx="0">
                  <c:v>70</c:v>
                </c:pt>
                <c:pt idx="1">
                  <c:v>40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s-E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500">
                <a:solidFill>
                  <a:srgbClr val="51B7CE"/>
                </a:solidFill>
              </a:defRPr>
            </a:pPr>
            <a:r>
              <a:rPr lang="es-ES" dirty="0" smtClean="0">
                <a:solidFill>
                  <a:srgbClr val="3D44AC"/>
                </a:solidFill>
              </a:rPr>
              <a:t>Análisis</a:t>
            </a:r>
            <a:endParaRPr lang="es-ES" dirty="0">
              <a:solidFill>
                <a:srgbClr val="3D44AC"/>
              </a:solidFill>
            </a:endParaRPr>
          </a:p>
        </c:rich>
      </c:tx>
      <c:layout/>
      <c:overlay val="0"/>
    </c:title>
    <c:autoTitleDeleted val="0"/>
    <c:plotArea>
      <c:layout/>
      <c:doughnutChart>
        <c:varyColors val="1"/>
        <c:ser>
          <c:idx val="0"/>
          <c:order val="0"/>
          <c:tx>
            <c:strRef>
              <c:f>Hoja1!$B$1</c:f>
              <c:strCache>
                <c:ptCount val="1"/>
                <c:pt idx="0">
                  <c:v>Ventas</c:v>
                </c:pt>
              </c:strCache>
            </c:strRef>
          </c:tx>
          <c:dPt>
            <c:idx val="0"/>
            <c:bubble3D val="0"/>
            <c:spPr>
              <a:solidFill>
                <a:srgbClr val="909090"/>
              </a:solidFill>
            </c:spPr>
          </c:dPt>
          <c:dPt>
            <c:idx val="1"/>
            <c:bubble3D val="0"/>
            <c:spPr>
              <a:solidFill>
                <a:srgbClr val="3D44AC"/>
              </a:solidFill>
            </c:spPr>
          </c:dPt>
          <c:cat>
            <c:strRef>
              <c:f>Hoja1!$A$2:$A$3</c:f>
              <c:strCache>
                <c:ptCount val="2"/>
                <c:pt idx="0">
                  <c:v>Gris</c:v>
                </c:pt>
                <c:pt idx="1">
                  <c:v>Color</c:v>
                </c:pt>
              </c:strCache>
            </c:strRef>
          </c:cat>
          <c:val>
            <c:numRef>
              <c:f>Hoja1!$B$2:$B$3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s-E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500"/>
            </a:pPr>
            <a:r>
              <a:rPr lang="es-ES" sz="1500" dirty="0" smtClean="0"/>
              <a:t>LOREM IPSUM DOLOR SIT AMET</a:t>
            </a:r>
            <a:endParaRPr lang="es-ES" sz="1500" dirty="0"/>
          </a:p>
        </c:rich>
      </c:tx>
      <c:layout/>
      <c:overlay val="0"/>
    </c:title>
    <c:autoTitleDeleted val="0"/>
    <c:plotArea>
      <c:layout/>
      <c:barChart>
        <c:barDir val="bar"/>
        <c:grouping val="clustered"/>
        <c:varyColors val="0"/>
        <c:ser>
          <c:idx val="0"/>
          <c:order val="0"/>
          <c:tx>
            <c:strRef>
              <c:f>Hoja1!$B$1</c:f>
              <c:strCache>
                <c:ptCount val="1"/>
                <c:pt idx="0">
                  <c:v>Columna2</c:v>
                </c:pt>
              </c:strCache>
            </c:strRef>
          </c:tx>
          <c:spPr>
            <a:solidFill>
              <a:srgbClr val="226BA8"/>
            </a:solidFill>
          </c:spPr>
          <c:invertIfNegative val="0"/>
          <c:cat>
            <c:strRef>
              <c:f>Hoja1!$A$2:$A$5</c:f>
              <c:strCache>
                <c:ptCount val="4"/>
                <c:pt idx="0">
                  <c:v>Departamento 1</c:v>
                </c:pt>
                <c:pt idx="1">
                  <c:v>Departamento 2</c:v>
                </c:pt>
                <c:pt idx="2">
                  <c:v>Departamento 3</c:v>
                </c:pt>
                <c:pt idx="3">
                  <c:v>Departamento 4</c:v>
                </c:pt>
              </c:strCache>
            </c:strRef>
          </c:cat>
          <c:val>
            <c:numRef>
              <c:f>Hoja1!$B$2:$B$5</c:f>
              <c:numCache>
                <c:formatCode>General</c:formatCode>
                <c:ptCount val="4"/>
                <c:pt idx="0">
                  <c:v>4.3</c:v>
                </c:pt>
                <c:pt idx="1">
                  <c:v>2.5</c:v>
                </c:pt>
                <c:pt idx="2">
                  <c:v>4</c:v>
                </c:pt>
                <c:pt idx="3">
                  <c:v>3.5</c:v>
                </c:pt>
              </c:numCache>
            </c:numRef>
          </c:val>
        </c:ser>
        <c:ser>
          <c:idx val="1"/>
          <c:order val="1"/>
          <c:tx>
            <c:strRef>
              <c:f>Hoja1!$C$1</c:f>
              <c:strCache>
                <c:ptCount val="1"/>
                <c:pt idx="0">
                  <c:v>Columna3</c:v>
                </c:pt>
              </c:strCache>
            </c:strRef>
          </c:tx>
          <c:spPr>
            <a:solidFill>
              <a:srgbClr val="CF76E5"/>
            </a:solidFill>
          </c:spPr>
          <c:invertIfNegative val="0"/>
          <c:cat>
            <c:strRef>
              <c:f>Hoja1!$A$2:$A$5</c:f>
              <c:strCache>
                <c:ptCount val="4"/>
                <c:pt idx="0">
                  <c:v>Departamento 1</c:v>
                </c:pt>
                <c:pt idx="1">
                  <c:v>Departamento 2</c:v>
                </c:pt>
                <c:pt idx="2">
                  <c:v>Departamento 3</c:v>
                </c:pt>
                <c:pt idx="3">
                  <c:v>Departamento 4</c:v>
                </c:pt>
              </c:strCache>
            </c:strRef>
          </c:cat>
          <c:val>
            <c:numRef>
              <c:f>Hoja1!$C$2:$C$5</c:f>
              <c:numCache>
                <c:formatCode>General</c:formatCode>
                <c:ptCount val="4"/>
                <c:pt idx="0">
                  <c:v>2.4</c:v>
                </c:pt>
                <c:pt idx="1">
                  <c:v>4.4000000000000004</c:v>
                </c:pt>
                <c:pt idx="2">
                  <c:v>1.5</c:v>
                </c:pt>
                <c:pt idx="3">
                  <c:v>1.8</c:v>
                </c:pt>
              </c:numCache>
            </c:numRef>
          </c:val>
        </c:ser>
        <c:ser>
          <c:idx val="2"/>
          <c:order val="2"/>
          <c:tx>
            <c:strRef>
              <c:f>Hoja1!$D$1</c:f>
              <c:strCache>
                <c:ptCount val="1"/>
                <c:pt idx="0">
                  <c:v>Columna32</c:v>
                </c:pt>
              </c:strCache>
            </c:strRef>
          </c:tx>
          <c:spPr>
            <a:solidFill>
              <a:srgbClr val="23D0D8"/>
            </a:solidFill>
          </c:spPr>
          <c:invertIfNegative val="0"/>
          <c:cat>
            <c:strRef>
              <c:f>Hoja1!$A$2:$A$5</c:f>
              <c:strCache>
                <c:ptCount val="4"/>
                <c:pt idx="0">
                  <c:v>Departamento 1</c:v>
                </c:pt>
                <c:pt idx="1">
                  <c:v>Departamento 2</c:v>
                </c:pt>
                <c:pt idx="2">
                  <c:v>Departamento 3</c:v>
                </c:pt>
                <c:pt idx="3">
                  <c:v>Departamento 4</c:v>
                </c:pt>
              </c:strCache>
            </c:strRef>
          </c:cat>
          <c:val>
            <c:numRef>
              <c:f>Hoja1!$D$2:$D$5</c:f>
              <c:numCache>
                <c:formatCode>General</c:formatCode>
                <c:ptCount val="4"/>
                <c:pt idx="0">
                  <c:v>2</c:v>
                </c:pt>
                <c:pt idx="1">
                  <c:v>3</c:v>
                </c:pt>
                <c:pt idx="2">
                  <c:v>2</c:v>
                </c:pt>
                <c:pt idx="3">
                  <c:v>3</c:v>
                </c:pt>
              </c:numCache>
            </c:numRef>
          </c:val>
        </c:ser>
        <c:ser>
          <c:idx val="3"/>
          <c:order val="3"/>
          <c:tx>
            <c:strRef>
              <c:f>Hoja1!$E$1</c:f>
              <c:strCache>
                <c:ptCount val="1"/>
                <c:pt idx="0">
                  <c:v>Columna4</c:v>
                </c:pt>
              </c:strCache>
            </c:strRef>
          </c:tx>
          <c:spPr>
            <a:solidFill>
              <a:srgbClr val="7155E5"/>
            </a:solidFill>
          </c:spPr>
          <c:invertIfNegative val="0"/>
          <c:cat>
            <c:strRef>
              <c:f>Hoja1!$A$2:$A$5</c:f>
              <c:strCache>
                <c:ptCount val="4"/>
                <c:pt idx="0">
                  <c:v>Departamento 1</c:v>
                </c:pt>
                <c:pt idx="1">
                  <c:v>Departamento 2</c:v>
                </c:pt>
                <c:pt idx="2">
                  <c:v>Departamento 3</c:v>
                </c:pt>
                <c:pt idx="3">
                  <c:v>Departamento 4</c:v>
                </c:pt>
              </c:strCache>
            </c:strRef>
          </c:cat>
          <c:val>
            <c:numRef>
              <c:f>Hoja1!$E$2:$E$5</c:f>
              <c:numCache>
                <c:formatCode>General</c:formatCode>
                <c:ptCount val="4"/>
                <c:pt idx="0">
                  <c:v>2</c:v>
                </c:pt>
                <c:pt idx="1">
                  <c:v>2</c:v>
                </c:pt>
                <c:pt idx="2">
                  <c:v>1</c:v>
                </c:pt>
                <c:pt idx="3">
                  <c:v>3</c:v>
                </c:pt>
              </c:numCache>
            </c:numRef>
          </c:val>
        </c:ser>
        <c:dLbls>
          <c:showLegendKey val="0"/>
          <c:showVal val="0"/>
          <c:showCatName val="0"/>
          <c:showSerName val="0"/>
          <c:showPercent val="0"/>
          <c:showBubbleSize val="0"/>
        </c:dLbls>
        <c:gapWidth val="150"/>
        <c:axId val="109904256"/>
        <c:axId val="109905792"/>
      </c:barChart>
      <c:catAx>
        <c:axId val="109904256"/>
        <c:scaling>
          <c:orientation val="minMax"/>
        </c:scaling>
        <c:delete val="0"/>
        <c:axPos val="l"/>
        <c:majorTickMark val="none"/>
        <c:minorTickMark val="none"/>
        <c:tickLblPos val="nextTo"/>
        <c:spPr>
          <a:ln w="0"/>
        </c:spPr>
        <c:txPr>
          <a:bodyPr/>
          <a:lstStyle/>
          <a:p>
            <a:pPr>
              <a:defRPr sz="1500"/>
            </a:pPr>
            <a:endParaRPr lang="es-ES"/>
          </a:p>
        </c:txPr>
        <c:crossAx val="109905792"/>
        <c:crosses val="autoZero"/>
        <c:auto val="1"/>
        <c:lblAlgn val="ctr"/>
        <c:lblOffset val="100"/>
        <c:noMultiLvlLbl val="0"/>
      </c:catAx>
      <c:valAx>
        <c:axId val="109905792"/>
        <c:scaling>
          <c:orientation val="minMax"/>
        </c:scaling>
        <c:delete val="0"/>
        <c:axPos val="b"/>
        <c:majorGridlines>
          <c:spPr>
            <a:ln w="0">
              <a:solidFill>
                <a:schemeClr val="bg1"/>
              </a:solidFill>
            </a:ln>
          </c:spPr>
        </c:majorGridlines>
        <c:numFmt formatCode="General" sourceLinked="1"/>
        <c:majorTickMark val="none"/>
        <c:minorTickMark val="none"/>
        <c:tickLblPos val="nextTo"/>
        <c:crossAx val="109904256"/>
        <c:crosses val="autoZero"/>
        <c:crossBetween val="between"/>
      </c:valAx>
      <c:spPr>
        <a:ln w="0">
          <a:solidFill>
            <a:schemeClr val="bg1"/>
          </a:solidFill>
        </a:ln>
      </c:spPr>
    </c:plotArea>
    <c:plotVisOnly val="1"/>
    <c:dispBlanksAs val="gap"/>
    <c:showDLblsOverMax val="0"/>
  </c:chart>
  <c:txPr>
    <a:bodyPr/>
    <a:lstStyle/>
    <a:p>
      <a:pPr>
        <a:defRPr sz="1400">
          <a:solidFill>
            <a:srgbClr val="909090"/>
          </a:solidFill>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500">
                <a:solidFill>
                  <a:srgbClr val="51B7CE"/>
                </a:solidFill>
              </a:defRPr>
            </a:pPr>
            <a:r>
              <a:rPr lang="es-ES" sz="1500" dirty="0" smtClean="0">
                <a:solidFill>
                  <a:srgbClr val="78DDCA"/>
                </a:solidFill>
              </a:rPr>
              <a:t>Estudios</a:t>
            </a:r>
            <a:endParaRPr lang="es-ES" sz="1500" dirty="0">
              <a:solidFill>
                <a:srgbClr val="78DDCA"/>
              </a:solidFill>
            </a:endParaRPr>
          </a:p>
        </c:rich>
      </c:tx>
      <c:layout/>
      <c:overlay val="0"/>
    </c:title>
    <c:autoTitleDeleted val="0"/>
    <c:plotArea>
      <c:layout/>
      <c:doughnutChart>
        <c:varyColors val="1"/>
        <c:ser>
          <c:idx val="0"/>
          <c:order val="0"/>
          <c:tx>
            <c:strRef>
              <c:f>Hoja1!$B$1</c:f>
              <c:strCache>
                <c:ptCount val="1"/>
                <c:pt idx="0">
                  <c:v>Ventas</c:v>
                </c:pt>
              </c:strCache>
            </c:strRef>
          </c:tx>
          <c:dPt>
            <c:idx val="0"/>
            <c:bubble3D val="0"/>
            <c:spPr>
              <a:solidFill>
                <a:srgbClr val="909090"/>
              </a:solidFill>
            </c:spPr>
          </c:dPt>
          <c:dPt>
            <c:idx val="1"/>
            <c:bubble3D val="0"/>
            <c:spPr>
              <a:solidFill>
                <a:srgbClr val="78DDCA"/>
              </a:solidFill>
            </c:spPr>
          </c:dPt>
          <c:cat>
            <c:strRef>
              <c:f>Hoja1!$A$2:$A$3</c:f>
              <c:strCache>
                <c:ptCount val="2"/>
                <c:pt idx="0">
                  <c:v>Gris</c:v>
                </c:pt>
                <c:pt idx="1">
                  <c:v>Color</c:v>
                </c:pt>
              </c:strCache>
            </c:strRef>
          </c:cat>
          <c:val>
            <c:numRef>
              <c:f>Hoja1!$B$2:$B$3</c:f>
              <c:numCache>
                <c:formatCode>General</c:formatCode>
                <c:ptCount val="2"/>
                <c:pt idx="0">
                  <c:v>20</c:v>
                </c:pt>
                <c:pt idx="1">
                  <c:v>80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s-E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500">
                <a:solidFill>
                  <a:srgbClr val="51B7CE"/>
                </a:solidFill>
              </a:defRPr>
            </a:pPr>
            <a:r>
              <a:rPr lang="es-ES" dirty="0" smtClean="0">
                <a:solidFill>
                  <a:srgbClr val="78DDCA"/>
                </a:solidFill>
              </a:rPr>
              <a:t>Investigaciones</a:t>
            </a:r>
            <a:endParaRPr lang="es-ES" dirty="0">
              <a:solidFill>
                <a:srgbClr val="78DDCA"/>
              </a:solidFill>
            </a:endParaRPr>
          </a:p>
        </c:rich>
      </c:tx>
      <c:layout/>
      <c:overlay val="0"/>
    </c:title>
    <c:autoTitleDeleted val="0"/>
    <c:plotArea>
      <c:layout/>
      <c:doughnutChart>
        <c:varyColors val="1"/>
        <c:ser>
          <c:idx val="0"/>
          <c:order val="0"/>
          <c:tx>
            <c:strRef>
              <c:f>Hoja1!$B$1</c:f>
              <c:strCache>
                <c:ptCount val="1"/>
                <c:pt idx="0">
                  <c:v>Ventas</c:v>
                </c:pt>
              </c:strCache>
            </c:strRef>
          </c:tx>
          <c:dPt>
            <c:idx val="0"/>
            <c:bubble3D val="0"/>
            <c:spPr>
              <a:solidFill>
                <a:srgbClr val="909090"/>
              </a:solidFill>
            </c:spPr>
          </c:dPt>
          <c:dPt>
            <c:idx val="1"/>
            <c:bubble3D val="0"/>
            <c:spPr>
              <a:solidFill>
                <a:srgbClr val="78DDCA"/>
              </a:solidFill>
            </c:spPr>
          </c:dPt>
          <c:cat>
            <c:strRef>
              <c:f>Hoja1!$A$2:$A$3</c:f>
              <c:strCache>
                <c:ptCount val="2"/>
                <c:pt idx="0">
                  <c:v>Gris</c:v>
                </c:pt>
                <c:pt idx="1">
                  <c:v>Color</c:v>
                </c:pt>
              </c:strCache>
            </c:strRef>
          </c:cat>
          <c:val>
            <c:numRef>
              <c:f>Hoja1!$B$2:$B$3</c:f>
              <c:numCache>
                <c:formatCode>General</c:formatCode>
                <c:ptCount val="2"/>
                <c:pt idx="0">
                  <c:v>70</c:v>
                </c:pt>
                <c:pt idx="1">
                  <c:v>40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s-E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500">
                <a:solidFill>
                  <a:srgbClr val="51B7CE"/>
                </a:solidFill>
              </a:defRPr>
            </a:pPr>
            <a:r>
              <a:rPr lang="es-ES" dirty="0" smtClean="0">
                <a:solidFill>
                  <a:srgbClr val="78DDCA"/>
                </a:solidFill>
              </a:rPr>
              <a:t>Análisis</a:t>
            </a:r>
            <a:endParaRPr lang="es-ES" dirty="0">
              <a:solidFill>
                <a:srgbClr val="78DDCA"/>
              </a:solidFill>
            </a:endParaRPr>
          </a:p>
        </c:rich>
      </c:tx>
      <c:layout/>
      <c:overlay val="0"/>
    </c:title>
    <c:autoTitleDeleted val="0"/>
    <c:plotArea>
      <c:layout/>
      <c:doughnutChart>
        <c:varyColors val="1"/>
        <c:ser>
          <c:idx val="0"/>
          <c:order val="0"/>
          <c:tx>
            <c:strRef>
              <c:f>Hoja1!$B$1</c:f>
              <c:strCache>
                <c:ptCount val="1"/>
                <c:pt idx="0">
                  <c:v>Ventas</c:v>
                </c:pt>
              </c:strCache>
            </c:strRef>
          </c:tx>
          <c:dPt>
            <c:idx val="0"/>
            <c:bubble3D val="0"/>
            <c:spPr>
              <a:solidFill>
                <a:srgbClr val="909090"/>
              </a:solidFill>
            </c:spPr>
          </c:dPt>
          <c:dPt>
            <c:idx val="1"/>
            <c:bubble3D val="0"/>
            <c:spPr>
              <a:solidFill>
                <a:srgbClr val="78DDCA"/>
              </a:solidFill>
            </c:spPr>
          </c:dPt>
          <c:cat>
            <c:strRef>
              <c:f>Hoja1!$A$2:$A$3</c:f>
              <c:strCache>
                <c:ptCount val="2"/>
                <c:pt idx="0">
                  <c:v>Gris</c:v>
                </c:pt>
                <c:pt idx="1">
                  <c:v>Color</c:v>
                </c:pt>
              </c:strCache>
            </c:strRef>
          </c:cat>
          <c:val>
            <c:numRef>
              <c:f>Hoja1!$B$2:$B$3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s-E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s-ES" sz="1600" dirty="0" smtClean="0">
                <a:solidFill>
                  <a:srgbClr val="909090"/>
                </a:solidFill>
              </a:rPr>
              <a:t>LOREM IPSUM DOLOR SIT IPSUM</a:t>
            </a:r>
            <a:endParaRPr lang="es-ES" sz="1600" dirty="0">
              <a:solidFill>
                <a:srgbClr val="909090"/>
              </a:solidFill>
            </a:endParaRPr>
          </a:p>
        </c:rich>
      </c:tx>
      <c:layout/>
      <c:overlay val="0"/>
    </c:title>
    <c:autoTitleDeleted val="0"/>
    <c:plotArea>
      <c:layout/>
      <c:doughnutChart>
        <c:varyColors val="1"/>
        <c:ser>
          <c:idx val="0"/>
          <c:order val="0"/>
          <c:tx>
            <c:strRef>
              <c:f>Hoja1!$B$1</c:f>
              <c:strCache>
                <c:ptCount val="1"/>
                <c:pt idx="0">
                  <c:v>Ventas</c:v>
                </c:pt>
              </c:strCache>
            </c:strRef>
          </c:tx>
          <c:dPt>
            <c:idx val="0"/>
            <c:bubble3D val="0"/>
            <c:spPr>
              <a:solidFill>
                <a:srgbClr val="3D44AC"/>
              </a:solidFill>
            </c:spPr>
          </c:dPt>
          <c:dPt>
            <c:idx val="1"/>
            <c:bubble3D val="0"/>
            <c:spPr>
              <a:solidFill>
                <a:srgbClr val="2E9BED"/>
              </a:solidFill>
            </c:spPr>
          </c:dPt>
          <c:dPt>
            <c:idx val="2"/>
            <c:bubble3D val="0"/>
            <c:spPr>
              <a:solidFill>
                <a:srgbClr val="F090C6"/>
              </a:solidFill>
            </c:spPr>
          </c:dPt>
          <c:dPt>
            <c:idx val="3"/>
            <c:bubble3D val="0"/>
            <c:spPr>
              <a:solidFill>
                <a:srgbClr val="78DDCA"/>
              </a:solidFill>
            </c:spPr>
          </c:dPt>
          <c:cat>
            <c:strRef>
              <c:f>Hoja1!$A$2:$A$6</c:f>
              <c:strCache>
                <c:ptCount val="5"/>
                <c:pt idx="0">
                  <c:v>1er trim.</c:v>
                </c:pt>
                <c:pt idx="1">
                  <c:v>2do trim.</c:v>
                </c:pt>
                <c:pt idx="2">
                  <c:v>3er trim.</c:v>
                </c:pt>
                <c:pt idx="3">
                  <c:v>4to trim.</c:v>
                </c:pt>
                <c:pt idx="4">
                  <c:v>vasa</c:v>
                </c:pt>
              </c:strCache>
            </c:strRef>
          </c:cat>
          <c:val>
            <c:numRef>
              <c:f>Hoja1!$B$2:$B$6</c:f>
              <c:numCache>
                <c:formatCode>General</c:formatCode>
                <c:ptCount val="5"/>
                <c:pt idx="0">
                  <c:v>8.1999999999999993</c:v>
                </c:pt>
                <c:pt idx="1">
                  <c:v>3.2</c:v>
                </c:pt>
                <c:pt idx="2">
                  <c:v>1.4</c:v>
                </c:pt>
                <c:pt idx="3">
                  <c:v>1.2</c:v>
                </c:pt>
                <c:pt idx="4">
                  <c:v>8</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9494276120721798"/>
          <c:y val="0.39723863542311899"/>
          <c:w val="0.30256347320674698"/>
          <c:h val="0.38208105544024301"/>
        </c:manualLayout>
      </c:layout>
      <c:overlay val="0"/>
      <c:txPr>
        <a:bodyPr/>
        <a:lstStyle/>
        <a:p>
          <a:pPr>
            <a:defRPr sz="1500">
              <a:solidFill>
                <a:srgbClr val="909090"/>
              </a:solidFill>
            </a:defRPr>
          </a:pPr>
          <a:endParaRPr lang="es-ES"/>
        </a:p>
      </c:txPr>
    </c:legend>
    <c:plotVisOnly val="1"/>
    <c:dispBlanksAs val="gap"/>
    <c:showDLblsOverMax val="0"/>
  </c:chart>
  <c:txPr>
    <a:bodyPr/>
    <a:lstStyle/>
    <a:p>
      <a:pPr>
        <a:defRPr sz="1800"/>
      </a:pPr>
      <a:endParaRPr lang="es-E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0.29011</cdr:x>
      <cdr:y>0.44226</cdr:y>
    </cdr:from>
    <cdr:to>
      <cdr:x>0.71273</cdr:x>
      <cdr:y>0.72928</cdr:y>
    </cdr:to>
    <cdr:sp macro="" textlink="">
      <cdr:nvSpPr>
        <cdr:cNvPr id="2" name="CuadroTexto 1"/>
        <cdr:cNvSpPr txBox="1"/>
      </cdr:nvSpPr>
      <cdr:spPr>
        <a:xfrm xmlns:a="http://schemas.openxmlformats.org/drawingml/2006/main">
          <a:off x="627283" y="1050003"/>
          <a:ext cx="913819" cy="68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0.29011</cdr:x>
      <cdr:y>0.44226</cdr:y>
    </cdr:from>
    <cdr:to>
      <cdr:x>0.71273</cdr:x>
      <cdr:y>0.72928</cdr:y>
    </cdr:to>
    <cdr:sp macro="" textlink="">
      <cdr:nvSpPr>
        <cdr:cNvPr id="2" name="CuadroTexto 1"/>
        <cdr:cNvSpPr txBox="1"/>
      </cdr:nvSpPr>
      <cdr:spPr>
        <a:xfrm xmlns:a="http://schemas.openxmlformats.org/drawingml/2006/main">
          <a:off x="627283" y="1050003"/>
          <a:ext cx="913819" cy="68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0.29011</cdr:x>
      <cdr:y>0.44226</cdr:y>
    </cdr:from>
    <cdr:to>
      <cdr:x>0.71273</cdr:x>
      <cdr:y>0.72928</cdr:y>
    </cdr:to>
    <cdr:sp macro="" textlink="">
      <cdr:nvSpPr>
        <cdr:cNvPr id="2" name="CuadroTexto 1"/>
        <cdr:cNvSpPr txBox="1"/>
      </cdr:nvSpPr>
      <cdr:spPr>
        <a:xfrm xmlns:a="http://schemas.openxmlformats.org/drawingml/2006/main">
          <a:off x="627283" y="1050003"/>
          <a:ext cx="913819" cy="68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0.29011</cdr:x>
      <cdr:y>0.44226</cdr:y>
    </cdr:from>
    <cdr:to>
      <cdr:x>0.71273</cdr:x>
      <cdr:y>0.72928</cdr:y>
    </cdr:to>
    <cdr:sp macro="" textlink="">
      <cdr:nvSpPr>
        <cdr:cNvPr id="2" name="CuadroTexto 1"/>
        <cdr:cNvSpPr txBox="1"/>
      </cdr:nvSpPr>
      <cdr:spPr>
        <a:xfrm xmlns:a="http://schemas.openxmlformats.org/drawingml/2006/main">
          <a:off x="627283" y="1050003"/>
          <a:ext cx="913819" cy="68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0.29011</cdr:x>
      <cdr:y>0.44226</cdr:y>
    </cdr:from>
    <cdr:to>
      <cdr:x>0.71273</cdr:x>
      <cdr:y>0.72928</cdr:y>
    </cdr:to>
    <cdr:sp macro="" textlink="">
      <cdr:nvSpPr>
        <cdr:cNvPr id="2" name="CuadroTexto 1"/>
        <cdr:cNvSpPr txBox="1"/>
      </cdr:nvSpPr>
      <cdr:spPr>
        <a:xfrm xmlns:a="http://schemas.openxmlformats.org/drawingml/2006/main">
          <a:off x="627283" y="1050003"/>
          <a:ext cx="913819" cy="68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0.29011</cdr:x>
      <cdr:y>0.44226</cdr:y>
    </cdr:from>
    <cdr:to>
      <cdr:x>0.71273</cdr:x>
      <cdr:y>0.72928</cdr:y>
    </cdr:to>
    <cdr:sp macro="" textlink="">
      <cdr:nvSpPr>
        <cdr:cNvPr id="2" name="CuadroTexto 1"/>
        <cdr:cNvSpPr txBox="1"/>
      </cdr:nvSpPr>
      <cdr:spPr>
        <a:xfrm xmlns:a="http://schemas.openxmlformats.org/drawingml/2006/main">
          <a:off x="627283" y="1050003"/>
          <a:ext cx="913819" cy="68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o logotip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Tree>
    <p:extLst>
      <p:ext uri="{BB962C8B-B14F-4D97-AF65-F5344CB8AC3E}">
        <p14:creationId xmlns:p14="http://schemas.microsoft.com/office/powerpoint/2010/main" val="317252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 e imagen o gráfico general">
    <p:spTree>
      <p:nvGrpSpPr>
        <p:cNvPr id="1" name=""/>
        <p:cNvGrpSpPr/>
        <p:nvPr/>
      </p:nvGrpSpPr>
      <p:grpSpPr>
        <a:xfrm>
          <a:off x="0" y="0"/>
          <a:ext cx="0" cy="0"/>
          <a:chOff x="0" y="0"/>
          <a:chExt cx="0" cy="0"/>
        </a:xfrm>
      </p:grpSpPr>
      <p:sp>
        <p:nvSpPr>
          <p:cNvPr id="12" name="Marcador de texto 25"/>
          <p:cNvSpPr>
            <a:spLocks noGrp="1"/>
          </p:cNvSpPr>
          <p:nvPr>
            <p:ph type="body" sz="quarter" idx="15"/>
          </p:nvPr>
        </p:nvSpPr>
        <p:spPr>
          <a:xfrm>
            <a:off x="1" y="0"/>
            <a:ext cx="3638510" cy="6858000"/>
          </a:xfrm>
          <a:prstGeom prst="rect">
            <a:avLst/>
          </a:prstGeom>
          <a:solidFill>
            <a:srgbClr val="3D44AC"/>
          </a:solidFill>
        </p:spPr>
        <p:txBody>
          <a:bodyPr vert="horz" wrap="square" lIns="360000" tIns="360000" rIns="360000" bIns="360000" anchor="ctr" anchorCtr="1"/>
          <a:lstStyle>
            <a:lvl1pPr algn="l">
              <a:spcBef>
                <a:spcPts val="0"/>
              </a:spcBef>
              <a:spcAft>
                <a:spcPts val="300"/>
              </a:spcAft>
              <a:defRPr>
                <a:solidFill>
                  <a:schemeClr val="bg1"/>
                </a:solidFill>
              </a:defRPr>
            </a:lvl1pPr>
            <a:lvl2pPr algn="l">
              <a:spcBef>
                <a:spcPts val="0"/>
              </a:spcBef>
              <a:spcAft>
                <a:spcPts val="300"/>
              </a:spcAft>
              <a:defRPr>
                <a:solidFill>
                  <a:schemeClr val="bg1"/>
                </a:solidFill>
              </a:defRPr>
            </a:lvl2pPr>
            <a:lvl3pPr algn="l">
              <a:spcBef>
                <a:spcPts val="0"/>
              </a:spcBef>
              <a:spcAft>
                <a:spcPts val="300"/>
              </a:spcAft>
              <a:defRPr>
                <a:solidFill>
                  <a:schemeClr val="bg1"/>
                </a:solidFill>
              </a:defRPr>
            </a:lvl3pPr>
            <a:lvl4pPr algn="l">
              <a:spcBef>
                <a:spcPts val="0"/>
              </a:spcBef>
              <a:spcAft>
                <a:spcPts val="300"/>
              </a:spcAft>
              <a:defRPr>
                <a:solidFill>
                  <a:schemeClr val="bg1"/>
                </a:solidFill>
              </a:defRPr>
            </a:lvl4pPr>
            <a:lvl5pPr algn="l">
              <a:spcBef>
                <a:spcPts val="0"/>
              </a:spcBef>
              <a:spcAft>
                <a:spcPts val="300"/>
              </a:spcAft>
              <a:defRPr>
                <a:solidFill>
                  <a:schemeClr val="bg1"/>
                </a:solidFil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10"/>
          </p:nvPr>
        </p:nvSpPr>
        <p:spPr/>
        <p:txBody>
          <a:bodyPr/>
          <a:lstStyle/>
          <a:p>
            <a:fld id="{49BE7C8E-0BAF-524D-AD0D-EF20029C920E}" type="datetimeFigureOut">
              <a:rPr lang="es-ES" smtClean="0"/>
              <a:t>17/01/2017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DCFFAE5-B465-F146-9394-939BC53E0167}" type="slidenum">
              <a:rPr lang="es-ES" smtClean="0"/>
              <a:t>‹Nº›</a:t>
            </a:fld>
            <a:endParaRPr lang="es-ES"/>
          </a:p>
        </p:txBody>
      </p:sp>
      <p:sp>
        <p:nvSpPr>
          <p:cNvPr id="14" name="Marcador de gráfico 13"/>
          <p:cNvSpPr>
            <a:spLocks noGrp="1"/>
          </p:cNvSpPr>
          <p:nvPr>
            <p:ph type="chart" sz="quarter" idx="16"/>
          </p:nvPr>
        </p:nvSpPr>
        <p:spPr>
          <a:xfrm>
            <a:off x="4106863" y="1270000"/>
            <a:ext cx="4579937" cy="4573588"/>
          </a:xfrm>
          <a:prstGeom prst="rect">
            <a:avLst/>
          </a:prstGeom>
        </p:spPr>
        <p:txBody>
          <a:bodyPr vert="horz"/>
          <a:lstStyle/>
          <a:p>
            <a:endParaRPr lang="es-ES" dirty="0"/>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30000"/>
            <a:ext cx="3264204" cy="828000"/>
          </a:xfrm>
          <a:prstGeom prst="rect">
            <a:avLst/>
          </a:prstGeom>
        </p:spPr>
      </p:pic>
      <p:sp>
        <p:nvSpPr>
          <p:cNvPr id="20" name="Marcador de texto 13"/>
          <p:cNvSpPr>
            <a:spLocks noGrp="1"/>
          </p:cNvSpPr>
          <p:nvPr>
            <p:ph type="body" sz="quarter" idx="17" hasCustomPrompt="1"/>
          </p:nvPr>
        </p:nvSpPr>
        <p:spPr>
          <a:xfrm>
            <a:off x="4106862" y="644868"/>
            <a:ext cx="4579937" cy="350365"/>
          </a:xfrm>
          <a:prstGeom prst="rect">
            <a:avLst/>
          </a:prstGeom>
        </p:spPr>
        <p:txBody>
          <a:bodyPr vert="horz"/>
          <a:lstStyle>
            <a:lvl1pPr>
              <a:defRPr baseline="0">
                <a:solidFill>
                  <a:srgbClr val="909090"/>
                </a:solidFill>
              </a:defRPr>
            </a:lvl1pPr>
          </a:lstStyle>
          <a:p>
            <a:pPr lvl="0"/>
            <a:r>
              <a:rPr lang="es-ES" dirty="0" smtClean="0"/>
              <a:t>C</a:t>
            </a:r>
            <a:r>
              <a:rPr lang="es-ES_tradnl" dirty="0" err="1" smtClean="0"/>
              <a:t>lic</a:t>
            </a:r>
            <a:r>
              <a:rPr lang="es-ES_tradnl" dirty="0" smtClean="0"/>
              <a:t> para añadir subtítulo</a:t>
            </a:r>
            <a:endParaRPr lang="es-ES" dirty="0"/>
          </a:p>
        </p:txBody>
      </p:sp>
      <p:sp>
        <p:nvSpPr>
          <p:cNvPr id="21" name="Marcador de texto 15"/>
          <p:cNvSpPr>
            <a:spLocks noGrp="1"/>
          </p:cNvSpPr>
          <p:nvPr>
            <p:ph type="body" sz="quarter" idx="18" hasCustomPrompt="1"/>
          </p:nvPr>
        </p:nvSpPr>
        <p:spPr>
          <a:xfrm>
            <a:off x="4106862" y="215900"/>
            <a:ext cx="4579937" cy="400050"/>
          </a:xfrm>
          <a:prstGeom prst="rect">
            <a:avLst/>
          </a:prstGeom>
        </p:spPr>
        <p:txBody>
          <a:bodyPr vert="horz"/>
          <a:lstStyle>
            <a:lvl1pPr>
              <a:defRPr sz="2000" cap="all">
                <a:solidFill>
                  <a:srgbClr val="3D44AC"/>
                </a:solidFill>
              </a:defRPr>
            </a:lvl1pPr>
          </a:lstStyle>
          <a:p>
            <a:pPr lvl="0"/>
            <a:r>
              <a:rPr lang="es-ES_tradnl" dirty="0" smtClean="0"/>
              <a:t>Clic para insertar título</a:t>
            </a:r>
            <a:endParaRPr lang="es-ES" dirty="0"/>
          </a:p>
        </p:txBody>
      </p:sp>
      <p:grpSp>
        <p:nvGrpSpPr>
          <p:cNvPr id="26" name="Agrupar 25"/>
          <p:cNvGrpSpPr/>
          <p:nvPr userDrawn="1"/>
        </p:nvGrpSpPr>
        <p:grpSpPr>
          <a:xfrm>
            <a:off x="5317300" y="648014"/>
            <a:ext cx="2159985" cy="0"/>
            <a:chOff x="3314977" y="751992"/>
            <a:chExt cx="2159985" cy="0"/>
          </a:xfrm>
        </p:grpSpPr>
        <p:cxnSp>
          <p:nvCxnSpPr>
            <p:cNvPr id="27" name="Conector recto 26"/>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28" name="Conector recto 27"/>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9" name="Conector recto 28"/>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564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rios1  general">
    <p:spTree>
      <p:nvGrpSpPr>
        <p:cNvPr id="1" name=""/>
        <p:cNvGrpSpPr/>
        <p:nvPr/>
      </p:nvGrpSpPr>
      <p:grpSpPr>
        <a:xfrm>
          <a:off x="0" y="0"/>
          <a:ext cx="0" cy="0"/>
          <a:chOff x="0" y="0"/>
          <a:chExt cx="0" cy="0"/>
        </a:xfrm>
      </p:grpSpPr>
      <p:sp>
        <p:nvSpPr>
          <p:cNvPr id="5" name="Marcador de fecha 4"/>
          <p:cNvSpPr>
            <a:spLocks noGrp="1"/>
          </p:cNvSpPr>
          <p:nvPr>
            <p:ph type="dt" sz="half" idx="10"/>
          </p:nvPr>
        </p:nvSpPr>
        <p:spPr/>
        <p:txBody>
          <a:bodyPr/>
          <a:lstStyle/>
          <a:p>
            <a:fld id="{49BE7C8E-0BAF-524D-AD0D-EF20029C920E}" type="datetimeFigureOut">
              <a:rPr lang="es-ES" smtClean="0"/>
              <a:t>17/01/2017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DCFFAE5-B465-F146-9394-939BC53E0167}" type="slidenum">
              <a:rPr lang="es-ES" smtClean="0"/>
              <a:t>‹Nº›</a:t>
            </a:fld>
            <a:endParaRPr lang="es-ES"/>
          </a:p>
        </p:txBody>
      </p:sp>
      <p:pic>
        <p:nvPicPr>
          <p:cNvPr id="9" name="Imagen 8" descr="fondo-2.jpg"/>
          <p:cNvPicPr>
            <a:picLocks noChangeAspect="1"/>
          </p:cNvPicPr>
          <p:nvPr userDrawn="1"/>
        </p:nvPicPr>
        <p:blipFill rotWithShape="1">
          <a:blip r:embed="rId2">
            <a:extLst>
              <a:ext uri="{28A0092B-C50C-407E-A947-70E740481C1C}">
                <a14:useLocalDpi xmlns:a14="http://schemas.microsoft.com/office/drawing/2010/main" val="0"/>
              </a:ext>
            </a:extLst>
          </a:blip>
          <a:srcRect b="36589"/>
          <a:stretch/>
        </p:blipFill>
        <p:spPr>
          <a:xfrm>
            <a:off x="0" y="0"/>
            <a:ext cx="9144000" cy="4348666"/>
          </a:xfrm>
          <a:prstGeom prst="rect">
            <a:avLst/>
          </a:prstGeom>
        </p:spPr>
      </p:pic>
      <p:sp>
        <p:nvSpPr>
          <p:cNvPr id="3" name="Marcador de texto 2"/>
          <p:cNvSpPr>
            <a:spLocks noGrp="1"/>
          </p:cNvSpPr>
          <p:nvPr>
            <p:ph type="body" sz="quarter" idx="15" hasCustomPrompt="1"/>
          </p:nvPr>
        </p:nvSpPr>
        <p:spPr>
          <a:xfrm>
            <a:off x="457200" y="1770440"/>
            <a:ext cx="2305050" cy="2010140"/>
          </a:xfrm>
          <a:prstGeom prst="rect">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lvl1pPr>
              <a:defRPr lang="es-ES_tradnl" b="0" i="0" dirty="0" smtClean="0">
                <a:solidFill>
                  <a:schemeClr val="bg1"/>
                </a:solidFill>
              </a:defRPr>
            </a:lvl1pPr>
            <a:lvl2pPr>
              <a:defRPr lang="es-ES_tradnl" sz="1800" dirty="0" smtClean="0">
                <a:solidFill>
                  <a:schemeClr val="lt1"/>
                </a:solidFill>
              </a:defRPr>
            </a:lvl2pPr>
            <a:lvl3pPr>
              <a:defRPr lang="es-ES_tradnl" sz="1800" dirty="0" smtClean="0">
                <a:solidFill>
                  <a:schemeClr val="lt1"/>
                </a:solidFill>
              </a:defRPr>
            </a:lvl3pPr>
            <a:lvl4pPr>
              <a:defRPr lang="es-ES_tradnl" sz="1800" dirty="0" smtClean="0">
                <a:solidFill>
                  <a:schemeClr val="lt1"/>
                </a:solidFill>
              </a:defRPr>
            </a:lvl4pPr>
            <a:lvl5pPr>
              <a:defRPr lang="es-ES" sz="1800" dirty="0">
                <a:solidFill>
                  <a:schemeClr val="lt1"/>
                </a:solidFill>
              </a:defRPr>
            </a:lvl5pPr>
          </a:lstStyle>
          <a:p>
            <a:pPr>
              <a:spcAft>
                <a:spcPts val="1500"/>
              </a:spcAft>
            </a:pPr>
            <a:r>
              <a:rPr lang="it-IT" sz="1500" b="1" dirty="0" smtClean="0">
                <a:solidFill>
                  <a:schemeClr val="bg1"/>
                </a:solidFill>
              </a:rPr>
              <a:t>Clic texto</a:t>
            </a:r>
            <a:endParaRPr lang="it-IT" sz="1500" dirty="0" smtClean="0">
              <a:solidFill>
                <a:schemeClr val="bg1"/>
              </a:solidFill>
            </a:endParaRPr>
          </a:p>
        </p:txBody>
      </p:sp>
      <p:sp>
        <p:nvSpPr>
          <p:cNvPr id="16" name="Marcador de texto 2"/>
          <p:cNvSpPr>
            <a:spLocks noGrp="1"/>
          </p:cNvSpPr>
          <p:nvPr>
            <p:ph type="body" sz="quarter" idx="16" hasCustomPrompt="1"/>
          </p:nvPr>
        </p:nvSpPr>
        <p:spPr>
          <a:xfrm>
            <a:off x="3430351" y="1770440"/>
            <a:ext cx="2305050" cy="2010140"/>
          </a:xfrm>
          <a:prstGeom prst="rect">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lvl1pPr>
              <a:defRPr lang="es-ES_tradnl" b="0" i="0" dirty="0" smtClean="0">
                <a:solidFill>
                  <a:schemeClr val="bg1"/>
                </a:solidFill>
              </a:defRPr>
            </a:lvl1pPr>
            <a:lvl2pPr>
              <a:defRPr lang="es-ES_tradnl" sz="1800" dirty="0" smtClean="0">
                <a:solidFill>
                  <a:schemeClr val="lt1"/>
                </a:solidFill>
              </a:defRPr>
            </a:lvl2pPr>
            <a:lvl3pPr>
              <a:defRPr lang="es-ES_tradnl" sz="1800" dirty="0" smtClean="0">
                <a:solidFill>
                  <a:schemeClr val="lt1"/>
                </a:solidFill>
              </a:defRPr>
            </a:lvl3pPr>
            <a:lvl4pPr>
              <a:defRPr lang="es-ES_tradnl" sz="1800" dirty="0" smtClean="0">
                <a:solidFill>
                  <a:schemeClr val="lt1"/>
                </a:solidFill>
              </a:defRPr>
            </a:lvl4pPr>
            <a:lvl5pPr>
              <a:defRPr lang="es-ES" sz="1800" dirty="0">
                <a:solidFill>
                  <a:schemeClr val="lt1"/>
                </a:solidFill>
              </a:defRPr>
            </a:lvl5pPr>
          </a:lstStyle>
          <a:p>
            <a:pPr>
              <a:spcAft>
                <a:spcPts val="1500"/>
              </a:spcAft>
            </a:pPr>
            <a:r>
              <a:rPr lang="it-IT" sz="1500" b="1" dirty="0" smtClean="0">
                <a:solidFill>
                  <a:schemeClr val="bg1"/>
                </a:solidFill>
              </a:rPr>
              <a:t>Clic texto</a:t>
            </a:r>
            <a:endParaRPr lang="it-IT" sz="1500" dirty="0" smtClean="0">
              <a:solidFill>
                <a:schemeClr val="bg1"/>
              </a:solidFill>
            </a:endParaRPr>
          </a:p>
        </p:txBody>
      </p:sp>
      <p:sp>
        <p:nvSpPr>
          <p:cNvPr id="17" name="Marcador de texto 2"/>
          <p:cNvSpPr>
            <a:spLocks noGrp="1"/>
          </p:cNvSpPr>
          <p:nvPr>
            <p:ph type="body" sz="quarter" idx="17" hasCustomPrompt="1"/>
          </p:nvPr>
        </p:nvSpPr>
        <p:spPr>
          <a:xfrm>
            <a:off x="6381750" y="1770440"/>
            <a:ext cx="2305050" cy="2010140"/>
          </a:xfrm>
          <a:prstGeom prst="rect">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lvl1pPr>
              <a:defRPr lang="es-ES_tradnl" b="0" i="0" dirty="0" smtClean="0">
                <a:solidFill>
                  <a:schemeClr val="bg1"/>
                </a:solidFill>
              </a:defRPr>
            </a:lvl1pPr>
            <a:lvl2pPr>
              <a:defRPr lang="es-ES_tradnl" sz="1800" dirty="0" smtClean="0">
                <a:solidFill>
                  <a:schemeClr val="lt1"/>
                </a:solidFill>
              </a:defRPr>
            </a:lvl2pPr>
            <a:lvl3pPr>
              <a:defRPr lang="es-ES_tradnl" sz="1800" dirty="0" smtClean="0">
                <a:solidFill>
                  <a:schemeClr val="lt1"/>
                </a:solidFill>
              </a:defRPr>
            </a:lvl3pPr>
            <a:lvl4pPr>
              <a:defRPr lang="es-ES_tradnl" sz="1800" dirty="0" smtClean="0">
                <a:solidFill>
                  <a:schemeClr val="lt1"/>
                </a:solidFill>
              </a:defRPr>
            </a:lvl4pPr>
            <a:lvl5pPr>
              <a:defRPr lang="es-ES" sz="1800" dirty="0">
                <a:solidFill>
                  <a:schemeClr val="lt1"/>
                </a:solidFill>
              </a:defRPr>
            </a:lvl5pPr>
          </a:lstStyle>
          <a:p>
            <a:pPr>
              <a:spcAft>
                <a:spcPts val="1500"/>
              </a:spcAft>
            </a:pPr>
            <a:r>
              <a:rPr lang="it-IT" sz="1500" b="1" dirty="0" smtClean="0">
                <a:solidFill>
                  <a:schemeClr val="bg1"/>
                </a:solidFill>
              </a:rPr>
              <a:t>Clic texto</a:t>
            </a:r>
            <a:endParaRPr lang="it-IT" sz="1500" dirty="0" smtClean="0">
              <a:solidFill>
                <a:schemeClr val="bg1"/>
              </a:solidFill>
            </a:endParaRPr>
          </a:p>
        </p:txBody>
      </p:sp>
      <p:sp>
        <p:nvSpPr>
          <p:cNvPr id="8" name="Marcador de texto 7"/>
          <p:cNvSpPr>
            <a:spLocks noGrp="1"/>
          </p:cNvSpPr>
          <p:nvPr>
            <p:ph type="body" sz="quarter" idx="18" hasCustomPrompt="1"/>
          </p:nvPr>
        </p:nvSpPr>
        <p:spPr>
          <a:xfrm>
            <a:off x="457200" y="4664220"/>
            <a:ext cx="8229600" cy="1270034"/>
          </a:xfrm>
          <a:prstGeom prst="rect">
            <a:avLst/>
          </a:prstGeom>
        </p:spPr>
        <p:txBody>
          <a:bodyPr vert="horz"/>
          <a:lstStyle>
            <a:lvl1pPr algn="l">
              <a:defRPr>
                <a:solidFill>
                  <a:srgbClr val="909090"/>
                </a:solidFill>
              </a:defRPr>
            </a:lvl1pPr>
          </a:lstStyle>
          <a:p>
            <a:pPr lvl="0"/>
            <a:r>
              <a:rPr lang="es-ES_tradnl" dirty="0" smtClean="0"/>
              <a:t>Clic para insertar texto</a:t>
            </a:r>
            <a:endParaRPr lang="es-ES" dirty="0"/>
          </a:p>
        </p:txBody>
      </p:sp>
      <p:cxnSp>
        <p:nvCxnSpPr>
          <p:cNvPr id="19" name="Conector recto 18"/>
          <p:cNvCxnSpPr/>
          <p:nvPr userDrawn="1"/>
        </p:nvCxnSpPr>
        <p:spPr>
          <a:xfrm>
            <a:off x="-7937" y="4348666"/>
            <a:ext cx="9144000" cy="0"/>
          </a:xfrm>
          <a:prstGeom prst="line">
            <a:avLst/>
          </a:prstGeom>
          <a:ln w="76200" cmpd="sng">
            <a:solidFill>
              <a:srgbClr val="3D44AC"/>
            </a:solidFill>
          </a:ln>
          <a:effectLst/>
        </p:spPr>
        <p:style>
          <a:lnRef idx="2">
            <a:schemeClr val="accent1"/>
          </a:lnRef>
          <a:fillRef idx="0">
            <a:schemeClr val="accent1"/>
          </a:fillRef>
          <a:effectRef idx="1">
            <a:schemeClr val="accent1"/>
          </a:effectRef>
          <a:fontRef idx="minor">
            <a:schemeClr val="tx1"/>
          </a:fontRef>
        </p:style>
      </p:cxnSp>
      <p:sp>
        <p:nvSpPr>
          <p:cNvPr id="26" name="Marcador de texto 13"/>
          <p:cNvSpPr>
            <a:spLocks noGrp="1"/>
          </p:cNvSpPr>
          <p:nvPr>
            <p:ph type="body" sz="quarter" idx="13" hasCustomPrompt="1"/>
          </p:nvPr>
        </p:nvSpPr>
        <p:spPr>
          <a:xfrm>
            <a:off x="457200" y="644868"/>
            <a:ext cx="8229600" cy="350365"/>
          </a:xfrm>
          <a:prstGeom prst="rect">
            <a:avLst/>
          </a:prstGeom>
        </p:spPr>
        <p:txBody>
          <a:bodyPr vert="horz"/>
          <a:lstStyle>
            <a:lvl1pPr>
              <a:defRPr baseline="0">
                <a:solidFill>
                  <a:srgbClr val="FFFFFF"/>
                </a:solidFill>
              </a:defRPr>
            </a:lvl1pPr>
          </a:lstStyle>
          <a:p>
            <a:pPr lvl="0"/>
            <a:r>
              <a:rPr lang="es-ES" dirty="0" smtClean="0"/>
              <a:t>C</a:t>
            </a:r>
            <a:r>
              <a:rPr lang="es-ES_tradnl" dirty="0" err="1" smtClean="0"/>
              <a:t>lic</a:t>
            </a:r>
            <a:r>
              <a:rPr lang="es-ES_tradnl" dirty="0" smtClean="0"/>
              <a:t> para añadir subtítulo</a:t>
            </a:r>
            <a:endParaRPr lang="es-ES" dirty="0"/>
          </a:p>
        </p:txBody>
      </p:sp>
      <p:sp>
        <p:nvSpPr>
          <p:cNvPr id="27" name="Marcador de texto 15"/>
          <p:cNvSpPr>
            <a:spLocks noGrp="1"/>
          </p:cNvSpPr>
          <p:nvPr>
            <p:ph type="body" sz="quarter" idx="14" hasCustomPrompt="1"/>
          </p:nvPr>
        </p:nvSpPr>
        <p:spPr>
          <a:xfrm>
            <a:off x="457200" y="215900"/>
            <a:ext cx="8229600" cy="400050"/>
          </a:xfrm>
          <a:prstGeom prst="rect">
            <a:avLst/>
          </a:prstGeom>
        </p:spPr>
        <p:txBody>
          <a:bodyPr vert="horz"/>
          <a:lstStyle>
            <a:lvl1pPr>
              <a:defRPr sz="2000" cap="all">
                <a:solidFill>
                  <a:schemeClr val="bg1"/>
                </a:solidFill>
              </a:defRPr>
            </a:lvl1pPr>
          </a:lstStyle>
          <a:p>
            <a:pPr lvl="0"/>
            <a:r>
              <a:rPr lang="es-ES_tradnl" dirty="0" smtClean="0"/>
              <a:t>Clic para insertar título</a:t>
            </a:r>
            <a:endParaRPr lang="es-ES" dirty="0"/>
          </a:p>
        </p:txBody>
      </p:sp>
      <p:grpSp>
        <p:nvGrpSpPr>
          <p:cNvPr id="28" name="Agrupar 27"/>
          <p:cNvGrpSpPr/>
          <p:nvPr userDrawn="1"/>
        </p:nvGrpSpPr>
        <p:grpSpPr>
          <a:xfrm>
            <a:off x="3478843" y="648014"/>
            <a:ext cx="2159985" cy="0"/>
            <a:chOff x="3314977" y="751992"/>
            <a:chExt cx="2159985" cy="0"/>
          </a:xfrm>
        </p:grpSpPr>
        <p:cxnSp>
          <p:nvCxnSpPr>
            <p:cNvPr id="29" name="Conector recto 28"/>
            <p:cNvCxnSpPr/>
            <p:nvPr/>
          </p:nvCxnSpPr>
          <p:spPr>
            <a:xfrm>
              <a:off x="3314977" y="751992"/>
              <a:ext cx="719995"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0" name="Conector recto 29"/>
            <p:cNvCxnSpPr/>
            <p:nvPr/>
          </p:nvCxnSpPr>
          <p:spPr>
            <a:xfrm>
              <a:off x="4034972" y="751992"/>
              <a:ext cx="719995"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1" name="Conector recto 30"/>
            <p:cNvCxnSpPr/>
            <p:nvPr/>
          </p:nvCxnSpPr>
          <p:spPr>
            <a:xfrm>
              <a:off x="4754967" y="751992"/>
              <a:ext cx="719995"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56640"/>
            <a:ext cx="3159181" cy="801360"/>
          </a:xfrm>
          <a:prstGeom prst="rect">
            <a:avLst/>
          </a:prstGeom>
        </p:spPr>
      </p:pic>
    </p:spTree>
    <p:extLst>
      <p:ext uri="{BB962C8B-B14F-4D97-AF65-F5344CB8AC3E}">
        <p14:creationId xmlns:p14="http://schemas.microsoft.com/office/powerpoint/2010/main" val="3704503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ción general">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57200" y="1535113"/>
            <a:ext cx="4040188" cy="639763"/>
          </a:xfrm>
          <a:prstGeom prst="rect">
            <a:avLst/>
          </a:prstGeom>
        </p:spPr>
        <p:txBody>
          <a:bodyPr anchor="b"/>
          <a:lstStyle>
            <a:lvl1pPr marL="0" indent="0">
              <a:buNone/>
              <a:defRPr sz="2400" b="1">
                <a:solidFill>
                  <a:srgbClr val="9090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2174875"/>
            <a:ext cx="4040188" cy="3647973"/>
          </a:xfrm>
          <a:prstGeom prst="rect">
            <a:avLst/>
          </a:prstGeom>
        </p:spPr>
        <p:txBody>
          <a:bodyPr/>
          <a:lstStyle>
            <a:lvl1pPr>
              <a:defRPr sz="2400">
                <a:solidFill>
                  <a:srgbClr val="909090"/>
                </a:solidFill>
              </a:defRPr>
            </a:lvl1pPr>
            <a:lvl2pPr>
              <a:defRPr sz="2000">
                <a:solidFill>
                  <a:srgbClr val="909090"/>
                </a:solidFill>
              </a:defRPr>
            </a:lvl2pPr>
            <a:lvl3pPr>
              <a:defRPr sz="1800">
                <a:solidFill>
                  <a:srgbClr val="909090"/>
                </a:solidFill>
              </a:defRPr>
            </a:lvl3pPr>
            <a:lvl4pPr>
              <a:defRPr sz="1600">
                <a:solidFill>
                  <a:srgbClr val="909090"/>
                </a:solidFill>
              </a:defRPr>
            </a:lvl4pPr>
            <a:lvl5pPr>
              <a:defRPr sz="1600">
                <a:solidFill>
                  <a:srgbClr val="909090"/>
                </a:solidFill>
              </a:defRPr>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7" y="1535113"/>
            <a:ext cx="4041775" cy="639763"/>
          </a:xfrm>
          <a:prstGeom prst="rect">
            <a:avLst/>
          </a:prstGeom>
        </p:spPr>
        <p:txBody>
          <a:bodyPr anchor="b"/>
          <a:lstStyle>
            <a:lvl1pPr marL="0" indent="0">
              <a:buNone/>
              <a:defRPr sz="2400" b="1">
                <a:solidFill>
                  <a:srgbClr val="9090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7" y="2174875"/>
            <a:ext cx="4041775" cy="3647973"/>
          </a:xfrm>
          <a:prstGeom prst="rect">
            <a:avLst/>
          </a:prstGeom>
        </p:spPr>
        <p:txBody>
          <a:bodyPr/>
          <a:lstStyle>
            <a:lvl1pPr>
              <a:defRPr sz="2400">
                <a:solidFill>
                  <a:srgbClr val="909090"/>
                </a:solidFill>
              </a:defRPr>
            </a:lvl1pPr>
            <a:lvl2pPr>
              <a:defRPr sz="2000">
                <a:solidFill>
                  <a:srgbClr val="909090"/>
                </a:solidFill>
              </a:defRPr>
            </a:lvl2pPr>
            <a:lvl3pPr>
              <a:defRPr sz="1800">
                <a:solidFill>
                  <a:srgbClr val="909090"/>
                </a:solidFill>
              </a:defRPr>
            </a:lvl3pPr>
            <a:lvl4pPr>
              <a:defRPr sz="1600">
                <a:solidFill>
                  <a:srgbClr val="909090"/>
                </a:solidFill>
              </a:defRPr>
            </a:lvl4pPr>
            <a:lvl5pPr>
              <a:defRPr sz="1600">
                <a:solidFill>
                  <a:srgbClr val="909090"/>
                </a:solidFill>
              </a:defRPr>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49BE7C8E-0BAF-524D-AD0D-EF20029C920E}" type="datetimeFigureOut">
              <a:rPr lang="es-ES" smtClean="0"/>
              <a:t>17/01/2017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DCFFAE5-B465-F146-9394-939BC53E0167}" type="slidenum">
              <a:rPr lang="es-ES" smtClean="0"/>
              <a:t>‹Nº›</a:t>
            </a:fld>
            <a:endParaRPr lang="es-ES"/>
          </a:p>
        </p:txBody>
      </p:sp>
      <p:pic>
        <p:nvPicPr>
          <p:cNvPr id="19" name="Imagen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20" name="Marcador de texto 13"/>
          <p:cNvSpPr>
            <a:spLocks noGrp="1"/>
          </p:cNvSpPr>
          <p:nvPr>
            <p:ph type="body" sz="quarter" idx="13" hasCustomPrompt="1"/>
          </p:nvPr>
        </p:nvSpPr>
        <p:spPr>
          <a:xfrm>
            <a:off x="457200" y="644868"/>
            <a:ext cx="8229600" cy="350365"/>
          </a:xfrm>
          <a:prstGeom prst="rect">
            <a:avLst/>
          </a:prstGeom>
        </p:spPr>
        <p:txBody>
          <a:bodyPr vert="horz"/>
          <a:lstStyle>
            <a:lvl1pPr>
              <a:defRPr baseline="0">
                <a:solidFill>
                  <a:srgbClr val="909090"/>
                </a:solidFill>
              </a:defRPr>
            </a:lvl1pPr>
          </a:lstStyle>
          <a:p>
            <a:pPr lvl="0"/>
            <a:r>
              <a:rPr lang="es-ES" dirty="0" smtClean="0"/>
              <a:t>C</a:t>
            </a:r>
            <a:r>
              <a:rPr lang="es-ES_tradnl" dirty="0" err="1" smtClean="0"/>
              <a:t>lic</a:t>
            </a:r>
            <a:r>
              <a:rPr lang="es-ES_tradnl" dirty="0" smtClean="0"/>
              <a:t> para añadir subtítulo</a:t>
            </a:r>
            <a:endParaRPr lang="es-ES" dirty="0"/>
          </a:p>
        </p:txBody>
      </p:sp>
      <p:sp>
        <p:nvSpPr>
          <p:cNvPr id="21" name="Marcador de texto 15"/>
          <p:cNvSpPr>
            <a:spLocks noGrp="1"/>
          </p:cNvSpPr>
          <p:nvPr>
            <p:ph type="body" sz="quarter" idx="14" hasCustomPrompt="1"/>
          </p:nvPr>
        </p:nvSpPr>
        <p:spPr>
          <a:xfrm>
            <a:off x="457200" y="215900"/>
            <a:ext cx="8229600" cy="400050"/>
          </a:xfrm>
          <a:prstGeom prst="rect">
            <a:avLst/>
          </a:prstGeom>
        </p:spPr>
        <p:txBody>
          <a:bodyPr vert="horz"/>
          <a:lstStyle>
            <a:lvl1pPr>
              <a:defRPr sz="2000" cap="all">
                <a:solidFill>
                  <a:srgbClr val="3D44AC"/>
                </a:solidFill>
              </a:defRPr>
            </a:lvl1pPr>
          </a:lstStyle>
          <a:p>
            <a:pPr lvl="0"/>
            <a:r>
              <a:rPr lang="es-ES_tradnl" dirty="0" smtClean="0"/>
              <a:t>Clic para insertar título</a:t>
            </a:r>
            <a:endParaRPr lang="es-ES" dirty="0"/>
          </a:p>
        </p:txBody>
      </p:sp>
      <p:grpSp>
        <p:nvGrpSpPr>
          <p:cNvPr id="22" name="Agrupar 21"/>
          <p:cNvGrpSpPr/>
          <p:nvPr userDrawn="1"/>
        </p:nvGrpSpPr>
        <p:grpSpPr>
          <a:xfrm>
            <a:off x="3478843" y="648014"/>
            <a:ext cx="2159985" cy="0"/>
            <a:chOff x="3314977" y="751992"/>
            <a:chExt cx="2159985" cy="0"/>
          </a:xfrm>
        </p:grpSpPr>
        <p:cxnSp>
          <p:nvCxnSpPr>
            <p:cNvPr id="23" name="Conector recto 22"/>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24" name="Conector recto 23"/>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4081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ción turquesa">
    <p:spTree>
      <p:nvGrpSpPr>
        <p:cNvPr id="1" name=""/>
        <p:cNvGrpSpPr/>
        <p:nvPr/>
      </p:nvGrpSpPr>
      <p:grpSpPr>
        <a:xfrm>
          <a:off x="0" y="0"/>
          <a:ext cx="0" cy="0"/>
          <a:chOff x="0" y="0"/>
          <a:chExt cx="0" cy="0"/>
        </a:xfrm>
      </p:grpSpPr>
      <p:pic>
        <p:nvPicPr>
          <p:cNvPr id="7" name="Imagen 6" descr="Fondo-laboratorio.jpg"/>
          <p:cNvPicPr>
            <a:picLocks noChangeAspect="1"/>
          </p:cNvPicPr>
          <p:nvPr userDrawn="1"/>
        </p:nvPicPr>
        <p:blipFill rotWithShape="1">
          <a:blip r:embed="rId2">
            <a:extLst>
              <a:ext uri="{28A0092B-C50C-407E-A947-70E740481C1C}">
                <a14:useLocalDpi xmlns:a14="http://schemas.microsoft.com/office/drawing/2010/main" val="0"/>
              </a:ext>
            </a:extLst>
          </a:blip>
          <a:srcRect l="4576" r="6535"/>
          <a:stretch/>
        </p:blipFill>
        <p:spPr>
          <a:xfrm>
            <a:off x="0" y="0"/>
            <a:ext cx="9144000" cy="6858000"/>
          </a:xfrm>
          <a:prstGeom prst="rect">
            <a:avLst/>
          </a:prstGeom>
        </p:spPr>
      </p:pic>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sp>
        <p:nvSpPr>
          <p:cNvPr id="6" name="Marcador de texto 10"/>
          <p:cNvSpPr>
            <a:spLocks noGrp="1"/>
          </p:cNvSpPr>
          <p:nvPr>
            <p:ph type="body" sz="quarter" idx="13" hasCustomPrompt="1"/>
          </p:nvPr>
        </p:nvSpPr>
        <p:spPr>
          <a:xfrm>
            <a:off x="0" y="2425604"/>
            <a:ext cx="9144000" cy="2009775"/>
          </a:xfrm>
          <a:prstGeom prst="rect">
            <a:avLst/>
          </a:prstGeom>
          <a:solidFill>
            <a:srgbClr val="78DDCA">
              <a:alpha val="70000"/>
            </a:srgbClr>
          </a:solidFill>
        </p:spPr>
        <p:txBody>
          <a:bodyPr vert="horz" lIns="720000" rIns="720000" anchor="ctr" anchorCtr="0"/>
          <a:lstStyle>
            <a:lvl1pPr algn="r">
              <a:defRPr sz="2200" cap="all">
                <a:solidFill>
                  <a:schemeClr val="bg1"/>
                </a:solidFill>
              </a:defRPr>
            </a:lvl1pPr>
            <a:lvl2pPr algn="r">
              <a:defRPr sz="2200" cap="all">
                <a:solidFill>
                  <a:schemeClr val="bg1"/>
                </a:solidFill>
              </a:defRPr>
            </a:lvl2pPr>
            <a:lvl3pPr algn="r">
              <a:defRPr sz="2200" cap="all">
                <a:solidFill>
                  <a:schemeClr val="bg1"/>
                </a:solidFill>
              </a:defRPr>
            </a:lvl3pPr>
            <a:lvl4pPr algn="r">
              <a:defRPr sz="2200" cap="all">
                <a:solidFill>
                  <a:schemeClr val="bg1"/>
                </a:solidFill>
              </a:defRPr>
            </a:lvl4pPr>
            <a:lvl5pPr algn="r">
              <a:defRPr sz="2200" cap="all">
                <a:solidFill>
                  <a:schemeClr val="bg1"/>
                </a:solidFill>
              </a:defRPr>
            </a:lvl5pPr>
          </a:lstStyle>
          <a:p>
            <a:pPr lvl="0"/>
            <a:r>
              <a:rPr lang="es-ES_tradnl" dirty="0" smtClean="0"/>
              <a:t>clic para modificar texto</a:t>
            </a: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Tree>
    <p:extLst>
      <p:ext uri="{BB962C8B-B14F-4D97-AF65-F5344CB8AC3E}">
        <p14:creationId xmlns:p14="http://schemas.microsoft.com/office/powerpoint/2010/main" val="3973991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subtítulo tuequesa">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0" name="Marcador de texto 13"/>
          <p:cNvSpPr>
            <a:spLocks noGrp="1"/>
          </p:cNvSpPr>
          <p:nvPr>
            <p:ph type="body" sz="quarter" idx="13" hasCustomPrompt="1"/>
          </p:nvPr>
        </p:nvSpPr>
        <p:spPr>
          <a:xfrm>
            <a:off x="457200" y="644868"/>
            <a:ext cx="8229600" cy="350365"/>
          </a:xfrm>
          <a:prstGeom prst="rect">
            <a:avLst/>
          </a:prstGeom>
        </p:spPr>
        <p:txBody>
          <a:bodyPr vert="horz"/>
          <a:lstStyle>
            <a:lvl1pPr>
              <a:defRPr baseline="0">
                <a:solidFill>
                  <a:srgbClr val="909090"/>
                </a:solidFill>
              </a:defRPr>
            </a:lvl1pPr>
          </a:lstStyle>
          <a:p>
            <a:pPr lvl="0"/>
            <a:r>
              <a:rPr lang="es-ES" dirty="0" smtClean="0"/>
              <a:t>C</a:t>
            </a:r>
            <a:r>
              <a:rPr lang="es-ES_tradnl" dirty="0" err="1" smtClean="0"/>
              <a:t>lic</a:t>
            </a:r>
            <a:r>
              <a:rPr lang="es-ES_tradnl" dirty="0" smtClean="0"/>
              <a:t> para añadir subtítulo</a:t>
            </a:r>
            <a:endParaRPr lang="es-ES" dirty="0"/>
          </a:p>
        </p:txBody>
      </p:sp>
      <p:sp>
        <p:nvSpPr>
          <p:cNvPr id="11" name="Marcador de texto 15"/>
          <p:cNvSpPr>
            <a:spLocks noGrp="1"/>
          </p:cNvSpPr>
          <p:nvPr>
            <p:ph type="body" sz="quarter" idx="14" hasCustomPrompt="1"/>
          </p:nvPr>
        </p:nvSpPr>
        <p:spPr>
          <a:xfrm>
            <a:off x="457200" y="215900"/>
            <a:ext cx="8229600" cy="400050"/>
          </a:xfrm>
          <a:prstGeom prst="rect">
            <a:avLst/>
          </a:prstGeom>
        </p:spPr>
        <p:txBody>
          <a:bodyPr vert="horz"/>
          <a:lstStyle>
            <a:lvl1pPr>
              <a:defRPr sz="2000" cap="all">
                <a:solidFill>
                  <a:srgbClr val="3D44AC"/>
                </a:solidFill>
              </a:defRPr>
            </a:lvl1pPr>
          </a:lstStyle>
          <a:p>
            <a:pPr lvl="0"/>
            <a:r>
              <a:rPr lang="es-ES_tradnl" dirty="0" smtClean="0"/>
              <a:t>Clic para insertar título</a:t>
            </a:r>
            <a:endParaRPr lang="es-ES" dirty="0"/>
          </a:p>
        </p:txBody>
      </p:sp>
      <p:grpSp>
        <p:nvGrpSpPr>
          <p:cNvPr id="12" name="Agrupar 11"/>
          <p:cNvGrpSpPr/>
          <p:nvPr userDrawn="1"/>
        </p:nvGrpSpPr>
        <p:grpSpPr>
          <a:xfrm>
            <a:off x="3478843" y="648014"/>
            <a:ext cx="2159985" cy="0"/>
            <a:chOff x="3314977" y="751992"/>
            <a:chExt cx="2159985" cy="0"/>
          </a:xfrm>
        </p:grpSpPr>
        <p:cxnSp>
          <p:nvCxnSpPr>
            <p:cNvPr id="13" name="Conector recto 12"/>
            <p:cNvCxnSpPr/>
            <p:nvPr/>
          </p:nvCxnSpPr>
          <p:spPr>
            <a:xfrm>
              <a:off x="331497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a:off x="4034972"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cxnSp>
          <p:nvCxnSpPr>
            <p:cNvPr id="15" name="Conector recto 14"/>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11484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ción azul claro">
    <p:spTree>
      <p:nvGrpSpPr>
        <p:cNvPr id="1" name=""/>
        <p:cNvGrpSpPr/>
        <p:nvPr/>
      </p:nvGrpSpPr>
      <p:grpSpPr>
        <a:xfrm>
          <a:off x="0" y="0"/>
          <a:ext cx="0" cy="0"/>
          <a:chOff x="0" y="0"/>
          <a:chExt cx="0" cy="0"/>
        </a:xfrm>
      </p:grpSpPr>
      <p:pic>
        <p:nvPicPr>
          <p:cNvPr id="6" name="Imagen 5" descr="Fondo-laboratorio.jpg"/>
          <p:cNvPicPr>
            <a:picLocks noChangeAspect="1"/>
          </p:cNvPicPr>
          <p:nvPr userDrawn="1"/>
        </p:nvPicPr>
        <p:blipFill rotWithShape="1">
          <a:blip r:embed="rId2">
            <a:extLst>
              <a:ext uri="{28A0092B-C50C-407E-A947-70E740481C1C}">
                <a14:useLocalDpi xmlns:a14="http://schemas.microsoft.com/office/drawing/2010/main" val="0"/>
              </a:ext>
            </a:extLst>
          </a:blip>
          <a:srcRect l="4576" r="6535"/>
          <a:stretch/>
        </p:blipFill>
        <p:spPr>
          <a:xfrm>
            <a:off x="0" y="0"/>
            <a:ext cx="9144000" cy="6858000"/>
          </a:xfrm>
          <a:prstGeom prst="rect">
            <a:avLst/>
          </a:prstGeom>
        </p:spPr>
      </p:pic>
      <p:sp>
        <p:nvSpPr>
          <p:cNvPr id="7" name="Marcador de texto 10"/>
          <p:cNvSpPr>
            <a:spLocks noGrp="1"/>
          </p:cNvSpPr>
          <p:nvPr>
            <p:ph type="body" sz="quarter" idx="13" hasCustomPrompt="1"/>
          </p:nvPr>
        </p:nvSpPr>
        <p:spPr>
          <a:xfrm>
            <a:off x="0" y="2425604"/>
            <a:ext cx="9144000" cy="2009775"/>
          </a:xfrm>
          <a:prstGeom prst="rect">
            <a:avLst/>
          </a:prstGeom>
          <a:solidFill>
            <a:srgbClr val="2E9BED">
              <a:alpha val="70000"/>
            </a:srgbClr>
          </a:solidFill>
        </p:spPr>
        <p:txBody>
          <a:bodyPr vert="horz" lIns="720000" rIns="720000" anchor="ctr" anchorCtr="0"/>
          <a:lstStyle>
            <a:lvl1pPr algn="r">
              <a:defRPr sz="2200" cap="all">
                <a:solidFill>
                  <a:schemeClr val="bg1"/>
                </a:solidFill>
              </a:defRPr>
            </a:lvl1pPr>
            <a:lvl2pPr algn="r">
              <a:defRPr sz="2200" cap="all">
                <a:solidFill>
                  <a:schemeClr val="bg1"/>
                </a:solidFill>
              </a:defRPr>
            </a:lvl2pPr>
            <a:lvl3pPr algn="r">
              <a:defRPr sz="2200" cap="all">
                <a:solidFill>
                  <a:schemeClr val="bg1"/>
                </a:solidFill>
              </a:defRPr>
            </a:lvl3pPr>
            <a:lvl4pPr algn="r">
              <a:defRPr sz="2200" cap="all">
                <a:solidFill>
                  <a:schemeClr val="bg1"/>
                </a:solidFill>
              </a:defRPr>
            </a:lvl4pPr>
            <a:lvl5pPr algn="r">
              <a:defRPr sz="2200" cap="all">
                <a:solidFill>
                  <a:schemeClr val="bg1"/>
                </a:solidFill>
              </a:defRPr>
            </a:lvl5pPr>
          </a:lstStyle>
          <a:p>
            <a:pPr lvl="0"/>
            <a:r>
              <a:rPr lang="es-ES_tradnl" dirty="0" smtClean="0"/>
              <a:t>clic para modificar texto</a:t>
            </a: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spTree>
    <p:extLst>
      <p:ext uri="{BB962C8B-B14F-4D97-AF65-F5344CB8AC3E}">
        <p14:creationId xmlns:p14="http://schemas.microsoft.com/office/powerpoint/2010/main" val="193331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subtítulo azul clar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sp>
        <p:nvSpPr>
          <p:cNvPr id="6" name="Marcador de texto 13"/>
          <p:cNvSpPr>
            <a:spLocks noGrp="1"/>
          </p:cNvSpPr>
          <p:nvPr>
            <p:ph type="body" sz="quarter" idx="13" hasCustomPrompt="1"/>
          </p:nvPr>
        </p:nvSpPr>
        <p:spPr>
          <a:xfrm>
            <a:off x="457200" y="644868"/>
            <a:ext cx="8229600" cy="350365"/>
          </a:xfrm>
          <a:prstGeom prst="rect">
            <a:avLst/>
          </a:prstGeom>
        </p:spPr>
        <p:txBody>
          <a:bodyPr vert="horz"/>
          <a:lstStyle>
            <a:lvl1pPr>
              <a:defRPr baseline="0">
                <a:solidFill>
                  <a:srgbClr val="909090"/>
                </a:solidFill>
              </a:defRPr>
            </a:lvl1pPr>
          </a:lstStyle>
          <a:p>
            <a:pPr lvl="0"/>
            <a:r>
              <a:rPr lang="es-ES" dirty="0" smtClean="0"/>
              <a:t>C</a:t>
            </a:r>
            <a:r>
              <a:rPr lang="es-ES_tradnl" dirty="0" err="1" smtClean="0"/>
              <a:t>lic</a:t>
            </a:r>
            <a:r>
              <a:rPr lang="es-ES_tradnl" dirty="0" smtClean="0"/>
              <a:t> para añadir subtítulo</a:t>
            </a:r>
            <a:endParaRPr lang="es-ES" dirty="0"/>
          </a:p>
        </p:txBody>
      </p:sp>
      <p:sp>
        <p:nvSpPr>
          <p:cNvPr id="7" name="Marcador de texto 15"/>
          <p:cNvSpPr>
            <a:spLocks noGrp="1"/>
          </p:cNvSpPr>
          <p:nvPr>
            <p:ph type="body" sz="quarter" idx="14" hasCustomPrompt="1"/>
          </p:nvPr>
        </p:nvSpPr>
        <p:spPr>
          <a:xfrm>
            <a:off x="457200" y="215900"/>
            <a:ext cx="8229600" cy="400050"/>
          </a:xfrm>
          <a:prstGeom prst="rect">
            <a:avLst/>
          </a:prstGeom>
        </p:spPr>
        <p:txBody>
          <a:bodyPr vert="horz"/>
          <a:lstStyle>
            <a:lvl1pPr>
              <a:defRPr sz="2000" cap="all">
                <a:solidFill>
                  <a:srgbClr val="3D44AC"/>
                </a:solidFill>
              </a:defRPr>
            </a:lvl1pPr>
          </a:lstStyle>
          <a:p>
            <a:pPr lvl="0"/>
            <a:r>
              <a:rPr lang="es-ES_tradnl" dirty="0" smtClean="0"/>
              <a:t>Clic para insertar título</a:t>
            </a:r>
            <a:endParaRPr lang="es-ES" dirty="0"/>
          </a:p>
        </p:txBody>
      </p:sp>
      <p:grpSp>
        <p:nvGrpSpPr>
          <p:cNvPr id="8" name="Agrupar 7"/>
          <p:cNvGrpSpPr/>
          <p:nvPr userDrawn="1"/>
        </p:nvGrpSpPr>
        <p:grpSpPr>
          <a:xfrm>
            <a:off x="3478843" y="648014"/>
            <a:ext cx="2159985" cy="0"/>
            <a:chOff x="3314977" y="751992"/>
            <a:chExt cx="2159985" cy="0"/>
          </a:xfrm>
        </p:grpSpPr>
        <p:cxnSp>
          <p:nvCxnSpPr>
            <p:cNvPr id="9" name="Conector recto 8"/>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4034972"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475496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gr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56640"/>
            <a:ext cx="3159181" cy="801360"/>
          </a:xfrm>
          <a:prstGeom prst="rect">
            <a:avLst/>
          </a:prstGeom>
        </p:spPr>
      </p:pic>
    </p:spTree>
    <p:extLst>
      <p:ext uri="{BB962C8B-B14F-4D97-AF65-F5344CB8AC3E}">
        <p14:creationId xmlns:p14="http://schemas.microsoft.com/office/powerpoint/2010/main" val="2188691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ción rosa">
    <p:spTree>
      <p:nvGrpSpPr>
        <p:cNvPr id="1" name=""/>
        <p:cNvGrpSpPr/>
        <p:nvPr/>
      </p:nvGrpSpPr>
      <p:grpSpPr>
        <a:xfrm>
          <a:off x="0" y="0"/>
          <a:ext cx="0" cy="0"/>
          <a:chOff x="0" y="0"/>
          <a:chExt cx="0" cy="0"/>
        </a:xfrm>
      </p:grpSpPr>
      <p:pic>
        <p:nvPicPr>
          <p:cNvPr id="6" name="Imagen 5" descr="Fondo-laboratorio.jpg"/>
          <p:cNvPicPr>
            <a:picLocks noChangeAspect="1"/>
          </p:cNvPicPr>
          <p:nvPr userDrawn="1"/>
        </p:nvPicPr>
        <p:blipFill rotWithShape="1">
          <a:blip r:embed="rId2">
            <a:extLst>
              <a:ext uri="{28A0092B-C50C-407E-A947-70E740481C1C}">
                <a14:useLocalDpi xmlns:a14="http://schemas.microsoft.com/office/drawing/2010/main" val="0"/>
              </a:ext>
            </a:extLst>
          </a:blip>
          <a:srcRect l="4576" r="6535"/>
          <a:stretch/>
        </p:blipFill>
        <p:spPr>
          <a:xfrm>
            <a:off x="0" y="0"/>
            <a:ext cx="9144000" cy="6858000"/>
          </a:xfrm>
          <a:prstGeom prst="rect">
            <a:avLst/>
          </a:prstGeom>
        </p:spPr>
      </p:pic>
      <p:sp>
        <p:nvSpPr>
          <p:cNvPr id="7" name="Marcador de texto 10"/>
          <p:cNvSpPr>
            <a:spLocks noGrp="1"/>
          </p:cNvSpPr>
          <p:nvPr>
            <p:ph type="body" sz="quarter" idx="13" hasCustomPrompt="1"/>
          </p:nvPr>
        </p:nvSpPr>
        <p:spPr>
          <a:xfrm>
            <a:off x="0" y="2425604"/>
            <a:ext cx="9144000" cy="2009775"/>
          </a:xfrm>
          <a:prstGeom prst="rect">
            <a:avLst/>
          </a:prstGeom>
          <a:solidFill>
            <a:srgbClr val="F090C6">
              <a:alpha val="70000"/>
            </a:srgbClr>
          </a:solidFill>
        </p:spPr>
        <p:txBody>
          <a:bodyPr vert="horz" lIns="720000" rIns="720000" anchor="ctr" anchorCtr="0"/>
          <a:lstStyle>
            <a:lvl1pPr algn="r">
              <a:defRPr sz="2200" cap="all">
                <a:solidFill>
                  <a:schemeClr val="bg1"/>
                </a:solidFill>
              </a:defRPr>
            </a:lvl1pPr>
            <a:lvl2pPr algn="r">
              <a:defRPr sz="2200" cap="all">
                <a:solidFill>
                  <a:schemeClr val="bg1"/>
                </a:solidFill>
              </a:defRPr>
            </a:lvl2pPr>
            <a:lvl3pPr algn="r">
              <a:defRPr sz="2200" cap="all">
                <a:solidFill>
                  <a:schemeClr val="bg1"/>
                </a:solidFill>
              </a:defRPr>
            </a:lvl3pPr>
            <a:lvl4pPr algn="r">
              <a:defRPr sz="2200" cap="all">
                <a:solidFill>
                  <a:schemeClr val="bg1"/>
                </a:solidFill>
              </a:defRPr>
            </a:lvl4pPr>
            <a:lvl5pPr algn="r">
              <a:defRPr sz="2200" cap="all">
                <a:solidFill>
                  <a:schemeClr val="bg1"/>
                </a:solidFill>
              </a:defRPr>
            </a:lvl5pPr>
          </a:lstStyle>
          <a:p>
            <a:pPr lvl="0"/>
            <a:r>
              <a:rPr lang="es-ES_tradnl" dirty="0" smtClean="0"/>
              <a:t>clic para modificar texto</a:t>
            </a: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spTree>
    <p:extLst>
      <p:ext uri="{BB962C8B-B14F-4D97-AF65-F5344CB8AC3E}">
        <p14:creationId xmlns:p14="http://schemas.microsoft.com/office/powerpoint/2010/main" val="3283879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subtítulo rosa">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sp>
        <p:nvSpPr>
          <p:cNvPr id="6" name="Marcador de texto 13"/>
          <p:cNvSpPr>
            <a:spLocks noGrp="1"/>
          </p:cNvSpPr>
          <p:nvPr>
            <p:ph type="body" sz="quarter" idx="13" hasCustomPrompt="1"/>
          </p:nvPr>
        </p:nvSpPr>
        <p:spPr>
          <a:xfrm>
            <a:off x="457200" y="644868"/>
            <a:ext cx="8229600" cy="350365"/>
          </a:xfrm>
          <a:prstGeom prst="rect">
            <a:avLst/>
          </a:prstGeom>
        </p:spPr>
        <p:txBody>
          <a:bodyPr vert="horz"/>
          <a:lstStyle>
            <a:lvl1pPr>
              <a:defRPr baseline="0">
                <a:solidFill>
                  <a:srgbClr val="909090"/>
                </a:solidFill>
              </a:defRPr>
            </a:lvl1pPr>
          </a:lstStyle>
          <a:p>
            <a:pPr lvl="0"/>
            <a:r>
              <a:rPr lang="es-ES" dirty="0" smtClean="0"/>
              <a:t>C</a:t>
            </a:r>
            <a:r>
              <a:rPr lang="es-ES_tradnl" dirty="0" err="1" smtClean="0"/>
              <a:t>lic</a:t>
            </a:r>
            <a:r>
              <a:rPr lang="es-ES_tradnl" dirty="0" smtClean="0"/>
              <a:t> para añadir subtítulo</a:t>
            </a:r>
            <a:endParaRPr lang="es-ES" dirty="0"/>
          </a:p>
        </p:txBody>
      </p:sp>
      <p:sp>
        <p:nvSpPr>
          <p:cNvPr id="7" name="Marcador de texto 15"/>
          <p:cNvSpPr>
            <a:spLocks noGrp="1"/>
          </p:cNvSpPr>
          <p:nvPr>
            <p:ph type="body" sz="quarter" idx="14" hasCustomPrompt="1"/>
          </p:nvPr>
        </p:nvSpPr>
        <p:spPr>
          <a:xfrm>
            <a:off x="457200" y="215900"/>
            <a:ext cx="8229600" cy="400050"/>
          </a:xfrm>
          <a:prstGeom prst="rect">
            <a:avLst/>
          </a:prstGeom>
        </p:spPr>
        <p:txBody>
          <a:bodyPr vert="horz"/>
          <a:lstStyle>
            <a:lvl1pPr>
              <a:defRPr sz="2000" cap="all">
                <a:solidFill>
                  <a:srgbClr val="3D44AC"/>
                </a:solidFill>
              </a:defRPr>
            </a:lvl1pPr>
          </a:lstStyle>
          <a:p>
            <a:pPr lvl="0"/>
            <a:r>
              <a:rPr lang="es-ES_tradnl" dirty="0" smtClean="0"/>
              <a:t>Clic para insertar título</a:t>
            </a:r>
            <a:endParaRPr lang="es-ES" dirty="0"/>
          </a:p>
        </p:txBody>
      </p:sp>
      <p:grpSp>
        <p:nvGrpSpPr>
          <p:cNvPr id="8" name="Agrupar 7"/>
          <p:cNvGrpSpPr/>
          <p:nvPr userDrawn="1"/>
        </p:nvGrpSpPr>
        <p:grpSpPr>
          <a:xfrm>
            <a:off x="3478843" y="648014"/>
            <a:ext cx="2159985" cy="0"/>
            <a:chOff x="3314977" y="751992"/>
            <a:chExt cx="2159985" cy="0"/>
          </a:xfrm>
        </p:grpSpPr>
        <p:cxnSp>
          <p:nvCxnSpPr>
            <p:cNvPr id="9" name="Conector recto 8"/>
            <p:cNvCxnSpPr/>
            <p:nvPr/>
          </p:nvCxnSpPr>
          <p:spPr>
            <a:xfrm>
              <a:off x="3314977"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4754967"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gr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56640"/>
            <a:ext cx="3159181" cy="801360"/>
          </a:xfrm>
          <a:prstGeom prst="rect">
            <a:avLst/>
          </a:prstGeom>
        </p:spPr>
      </p:pic>
    </p:spTree>
    <p:extLst>
      <p:ext uri="{BB962C8B-B14F-4D97-AF65-F5344CB8AC3E}">
        <p14:creationId xmlns:p14="http://schemas.microsoft.com/office/powerpoint/2010/main" val="1791996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49BE7C8E-0BAF-524D-AD0D-EF20029C920E}" type="datetimeFigureOut">
              <a:rPr lang="es-ES" smtClean="0"/>
              <a:t>17/01/2017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DCFFAE5-B465-F146-9394-939BC53E0167}" type="slidenum">
              <a:rPr lang="es-ES" smtClean="0"/>
              <a:t>‹Nº›</a:t>
            </a:fld>
            <a:endParaRPr lang="es-ES"/>
          </a:p>
        </p:txBody>
      </p:sp>
    </p:spTree>
    <p:extLst>
      <p:ext uri="{BB962C8B-B14F-4D97-AF65-F5344CB8AC3E}">
        <p14:creationId xmlns:p14="http://schemas.microsoft.com/office/powerpoint/2010/main" val="165390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FFFFFF"/>
          </a:solidFill>
        </p:spPr>
      </p:pic>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pic>
        <p:nvPicPr>
          <p:cNvPr id="8" name="Imagen 7"/>
          <p:cNvPicPr>
            <a:picLocks noChangeAspect="1"/>
          </p:cNvPicPr>
          <p:nvPr userDrawn="1"/>
        </p:nvPicPr>
        <p:blipFill rotWithShape="1">
          <a:blip r:embed="rId3">
            <a:extLst>
              <a:ext uri="{28A0092B-C50C-407E-A947-70E740481C1C}">
                <a14:useLocalDpi xmlns:a14="http://schemas.microsoft.com/office/drawing/2010/main" val="0"/>
              </a:ext>
            </a:extLst>
          </a:blip>
          <a:srcRect l="27087" t="22389" r="24089" b="25081"/>
          <a:stretch/>
        </p:blipFill>
        <p:spPr>
          <a:xfrm>
            <a:off x="275902" y="6092538"/>
            <a:ext cx="1994052" cy="544218"/>
          </a:xfrm>
          <a:prstGeom prst="rect">
            <a:avLst/>
          </a:prstGeom>
        </p:spPr>
      </p:pic>
      <p:sp>
        <p:nvSpPr>
          <p:cNvPr id="9" name="Título 1"/>
          <p:cNvSpPr>
            <a:spLocks noGrp="1"/>
          </p:cNvSpPr>
          <p:nvPr>
            <p:ph type="title"/>
          </p:nvPr>
        </p:nvSpPr>
        <p:spPr>
          <a:xfrm>
            <a:off x="3552903" y="826631"/>
            <a:ext cx="4288575" cy="987555"/>
          </a:xfrm>
          <a:prstGeom prst="rect">
            <a:avLst/>
          </a:prstGeom>
        </p:spPr>
        <p:txBody>
          <a:bodyPr vert="horz"/>
          <a:lstStyle>
            <a:lvl1pPr marL="0" algn="r" defTabSz="457200" rtl="0" eaLnBrk="1" latinLnBrk="0" hangingPunct="1">
              <a:defRPr lang="es-ES" sz="2400" b="1" kern="1200" dirty="0">
                <a:solidFill>
                  <a:srgbClr val="3D44AC"/>
                </a:solidFill>
                <a:latin typeface="Calibri"/>
                <a:ea typeface="+mn-ea"/>
                <a:cs typeface="Calibri"/>
              </a:defRPr>
            </a:lvl1pPr>
          </a:lstStyle>
          <a:p>
            <a:r>
              <a:rPr lang="es-ES_tradnl" dirty="0" smtClean="0"/>
              <a:t>Clic para editar título</a:t>
            </a:r>
            <a:endParaRPr lang="es-ES" dirty="0"/>
          </a:p>
        </p:txBody>
      </p:sp>
    </p:spTree>
    <p:extLst>
      <p:ext uri="{BB962C8B-B14F-4D97-AF65-F5344CB8AC3E}">
        <p14:creationId xmlns:p14="http://schemas.microsoft.com/office/powerpoint/2010/main" val="329886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n superior y texto general">
    <p:spTree>
      <p:nvGrpSpPr>
        <p:cNvPr id="1" name=""/>
        <p:cNvGrpSpPr/>
        <p:nvPr/>
      </p:nvGrpSpPr>
      <p:grpSpPr>
        <a:xfrm>
          <a:off x="0" y="0"/>
          <a:ext cx="0" cy="0"/>
          <a:chOff x="0" y="0"/>
          <a:chExt cx="0" cy="0"/>
        </a:xfrm>
      </p:grpSpPr>
      <p:sp>
        <p:nvSpPr>
          <p:cNvPr id="15" name="Marcador de posición de imagen 14"/>
          <p:cNvSpPr>
            <a:spLocks noGrp="1"/>
          </p:cNvSpPr>
          <p:nvPr>
            <p:ph type="pic" sz="quarter" idx="13"/>
          </p:nvPr>
        </p:nvSpPr>
        <p:spPr>
          <a:xfrm>
            <a:off x="0" y="0"/>
            <a:ext cx="9144000" cy="3217863"/>
          </a:xfrm>
          <a:prstGeom prst="rect">
            <a:avLst/>
          </a:prstGeom>
        </p:spPr>
        <p:txBody>
          <a:bodyPr vert="horz"/>
          <a:lstStyle/>
          <a:p>
            <a:endParaRPr lang="es-ES" dirty="0"/>
          </a:p>
        </p:txBody>
      </p:sp>
      <p:cxnSp>
        <p:nvCxnSpPr>
          <p:cNvPr id="8" name="Conector recto 7"/>
          <p:cNvCxnSpPr/>
          <p:nvPr userDrawn="1"/>
        </p:nvCxnSpPr>
        <p:spPr>
          <a:xfrm>
            <a:off x="-7937" y="3240423"/>
            <a:ext cx="9151937" cy="0"/>
          </a:xfrm>
          <a:prstGeom prst="line">
            <a:avLst/>
          </a:prstGeom>
          <a:ln w="76200" cmpd="sng">
            <a:solidFill>
              <a:srgbClr val="3D44AC"/>
            </a:solidFill>
          </a:ln>
          <a:effectLst/>
        </p:spPr>
        <p:style>
          <a:lnRef idx="2">
            <a:schemeClr val="accent1"/>
          </a:lnRef>
          <a:fillRef idx="0">
            <a:schemeClr val="accent1"/>
          </a:fillRef>
          <a:effectRef idx="1">
            <a:schemeClr val="accent1"/>
          </a:effectRef>
          <a:fontRef idx="minor">
            <a:schemeClr val="tx1"/>
          </a:fontRef>
        </p:style>
      </p:cxnSp>
      <p:pic>
        <p:nvPicPr>
          <p:cNvPr id="10" name="Imagen 9" descr="logo-azul-valenci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825" y="4104120"/>
            <a:ext cx="1677225" cy="680112"/>
          </a:xfrm>
          <a:prstGeom prst="rect">
            <a:avLst/>
          </a:prstGeom>
        </p:spPr>
      </p:pic>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sp>
        <p:nvSpPr>
          <p:cNvPr id="13" name="Título 1"/>
          <p:cNvSpPr>
            <a:spLocks noGrp="1"/>
          </p:cNvSpPr>
          <p:nvPr>
            <p:ph type="title"/>
          </p:nvPr>
        </p:nvSpPr>
        <p:spPr>
          <a:xfrm>
            <a:off x="2633193" y="4014356"/>
            <a:ext cx="5969469" cy="2011363"/>
          </a:xfrm>
          <a:prstGeom prst="rect">
            <a:avLst/>
          </a:prstGeom>
        </p:spPr>
        <p:txBody>
          <a:bodyPr vert="horz"/>
          <a:lstStyle>
            <a:lvl1pPr algn="l">
              <a:defRPr lang="es-ES" sz="1500" kern="1200" cap="none" dirty="0">
                <a:solidFill>
                  <a:srgbClr val="909090"/>
                </a:solidFill>
                <a:latin typeface="+mn-lt"/>
                <a:ea typeface="+mn-ea"/>
                <a:cs typeface="+mn-cs"/>
              </a:defRPr>
            </a:lvl1pPr>
          </a:lstStyle>
          <a:p>
            <a:r>
              <a:rPr lang="es-ES_tradnl" dirty="0" smtClean="0"/>
              <a:t>Clic para editar título</a:t>
            </a:r>
            <a:endParaRPr lang="es-ES" dirty="0"/>
          </a:p>
        </p:txBody>
      </p:sp>
    </p:spTree>
    <p:extLst>
      <p:ext uri="{BB962C8B-B14F-4D97-AF65-F5344CB8AC3E}">
        <p14:creationId xmlns:p14="http://schemas.microsoft.com/office/powerpoint/2010/main" val="32113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sección general">
    <p:spTree>
      <p:nvGrpSpPr>
        <p:cNvPr id="1" name=""/>
        <p:cNvGrpSpPr/>
        <p:nvPr/>
      </p:nvGrpSpPr>
      <p:grpSpPr>
        <a:xfrm>
          <a:off x="0" y="0"/>
          <a:ext cx="0" cy="0"/>
          <a:chOff x="0" y="0"/>
          <a:chExt cx="0" cy="0"/>
        </a:xfrm>
      </p:grpSpPr>
      <p:pic>
        <p:nvPicPr>
          <p:cNvPr id="6" name="Imagen 5" descr="Fondo-laboratorio.jpg"/>
          <p:cNvPicPr>
            <a:picLocks noChangeAspect="1"/>
          </p:cNvPicPr>
          <p:nvPr userDrawn="1"/>
        </p:nvPicPr>
        <p:blipFill rotWithShape="1">
          <a:blip r:embed="rId2">
            <a:extLst>
              <a:ext uri="{28A0092B-C50C-407E-A947-70E740481C1C}">
                <a14:useLocalDpi xmlns:a14="http://schemas.microsoft.com/office/drawing/2010/main" val="0"/>
              </a:ext>
            </a:extLst>
          </a:blip>
          <a:srcRect l="4576" r="6535"/>
          <a:stretch/>
        </p:blipFill>
        <p:spPr>
          <a:xfrm>
            <a:off x="0" y="0"/>
            <a:ext cx="9144000" cy="6858000"/>
          </a:xfrm>
          <a:prstGeom prst="rect">
            <a:avLst/>
          </a:prstGeom>
        </p:spPr>
      </p:pic>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2" name="Marcador de texto 10"/>
          <p:cNvSpPr>
            <a:spLocks noGrp="1"/>
          </p:cNvSpPr>
          <p:nvPr>
            <p:ph type="body" sz="quarter" idx="13" hasCustomPrompt="1"/>
          </p:nvPr>
        </p:nvSpPr>
        <p:spPr>
          <a:xfrm>
            <a:off x="0" y="2425604"/>
            <a:ext cx="9144000" cy="2009775"/>
          </a:xfrm>
          <a:prstGeom prst="rect">
            <a:avLst/>
          </a:prstGeom>
          <a:solidFill>
            <a:srgbClr val="3D44AC">
              <a:alpha val="70000"/>
            </a:srgbClr>
          </a:solidFill>
        </p:spPr>
        <p:txBody>
          <a:bodyPr vert="horz" lIns="720000" rIns="720000" anchor="ctr" anchorCtr="0"/>
          <a:lstStyle>
            <a:lvl1pPr algn="r">
              <a:defRPr sz="2200" cap="all">
                <a:solidFill>
                  <a:schemeClr val="bg1"/>
                </a:solidFill>
              </a:defRPr>
            </a:lvl1pPr>
            <a:lvl2pPr algn="r">
              <a:defRPr sz="2200" cap="all">
                <a:solidFill>
                  <a:schemeClr val="bg1"/>
                </a:solidFill>
              </a:defRPr>
            </a:lvl2pPr>
            <a:lvl3pPr algn="r">
              <a:defRPr sz="2200" cap="all">
                <a:solidFill>
                  <a:schemeClr val="bg1"/>
                </a:solidFill>
              </a:defRPr>
            </a:lvl3pPr>
            <a:lvl4pPr algn="r">
              <a:defRPr sz="2200" cap="all">
                <a:solidFill>
                  <a:schemeClr val="bg1"/>
                </a:solidFill>
              </a:defRPr>
            </a:lvl4pPr>
            <a:lvl5pPr algn="r">
              <a:defRPr sz="2200" cap="all">
                <a:solidFill>
                  <a:schemeClr val="bg1"/>
                </a:solidFill>
              </a:defRPr>
            </a:lvl5pPr>
          </a:lstStyle>
          <a:p>
            <a:pPr lvl="0"/>
            <a:r>
              <a:rPr lang="es-ES_tradnl" dirty="0" smtClean="0"/>
              <a:t>Haga clic para modificar texto</a:t>
            </a:r>
          </a:p>
        </p:txBody>
      </p:sp>
    </p:spTree>
    <p:extLst>
      <p:ext uri="{BB962C8B-B14F-4D97-AF65-F5344CB8AC3E}">
        <p14:creationId xmlns:p14="http://schemas.microsoft.com/office/powerpoint/2010/main" val="118769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subtítulo general">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9BE7C8E-0BAF-524D-AD0D-EF20029C920E}" type="datetimeFigureOut">
              <a:rPr lang="es-ES" smtClean="0"/>
              <a:t>17/01/2017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DCFFAE5-B465-F146-9394-939BC53E0167}" type="slidenum">
              <a:rPr lang="es-ES" smtClean="0"/>
              <a:t>‹Nº›</a:t>
            </a:fld>
            <a:endParaRPr lang="es-ES"/>
          </a:p>
        </p:txBody>
      </p:sp>
      <p:sp>
        <p:nvSpPr>
          <p:cNvPr id="14" name="Marcador de texto 13"/>
          <p:cNvSpPr>
            <a:spLocks noGrp="1"/>
          </p:cNvSpPr>
          <p:nvPr>
            <p:ph type="body" sz="quarter" idx="13" hasCustomPrompt="1"/>
          </p:nvPr>
        </p:nvSpPr>
        <p:spPr>
          <a:xfrm>
            <a:off x="457200" y="644868"/>
            <a:ext cx="8229600" cy="350365"/>
          </a:xfrm>
          <a:prstGeom prst="rect">
            <a:avLst/>
          </a:prstGeom>
        </p:spPr>
        <p:txBody>
          <a:bodyPr vert="horz"/>
          <a:lstStyle>
            <a:lvl1pPr>
              <a:defRPr baseline="0">
                <a:solidFill>
                  <a:srgbClr val="909090"/>
                </a:solidFill>
              </a:defRPr>
            </a:lvl1pPr>
          </a:lstStyle>
          <a:p>
            <a:pPr lvl="0"/>
            <a:r>
              <a:rPr lang="es-ES" dirty="0" smtClean="0"/>
              <a:t>C</a:t>
            </a:r>
            <a:r>
              <a:rPr lang="es-ES_tradnl" dirty="0" err="1" smtClean="0"/>
              <a:t>lic</a:t>
            </a:r>
            <a:r>
              <a:rPr lang="es-ES_tradnl" dirty="0" smtClean="0"/>
              <a:t> para añadir subtítulo</a:t>
            </a:r>
            <a:endParaRPr lang="es-ES" dirty="0"/>
          </a:p>
        </p:txBody>
      </p:sp>
      <p:sp>
        <p:nvSpPr>
          <p:cNvPr id="16" name="Marcador de texto 15"/>
          <p:cNvSpPr>
            <a:spLocks noGrp="1"/>
          </p:cNvSpPr>
          <p:nvPr>
            <p:ph type="body" sz="quarter" idx="14" hasCustomPrompt="1"/>
          </p:nvPr>
        </p:nvSpPr>
        <p:spPr>
          <a:xfrm>
            <a:off x="457200" y="215900"/>
            <a:ext cx="8229600" cy="400050"/>
          </a:xfrm>
          <a:prstGeom prst="rect">
            <a:avLst/>
          </a:prstGeom>
        </p:spPr>
        <p:txBody>
          <a:bodyPr vert="horz"/>
          <a:lstStyle>
            <a:lvl1pPr>
              <a:defRPr sz="2000" cap="all">
                <a:solidFill>
                  <a:srgbClr val="3D44AC"/>
                </a:solidFill>
              </a:defRPr>
            </a:lvl1pPr>
          </a:lstStyle>
          <a:p>
            <a:pPr lvl="0"/>
            <a:r>
              <a:rPr lang="es-ES_tradnl" dirty="0" smtClean="0"/>
              <a:t>Clic para insertar título</a:t>
            </a:r>
            <a:endParaRPr lang="es-ES" dirty="0"/>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grpSp>
        <p:nvGrpSpPr>
          <p:cNvPr id="15" name="Agrupar 14"/>
          <p:cNvGrpSpPr/>
          <p:nvPr userDrawn="1"/>
        </p:nvGrpSpPr>
        <p:grpSpPr>
          <a:xfrm>
            <a:off x="3478843" y="648014"/>
            <a:ext cx="2159985" cy="0"/>
            <a:chOff x="3314977" y="751992"/>
            <a:chExt cx="2159985" cy="0"/>
          </a:xfrm>
        </p:grpSpPr>
        <p:cxnSp>
          <p:nvCxnSpPr>
            <p:cNvPr id="18" name="Conector recto 17"/>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1107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subtítulo y texto general">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49BE7C8E-0BAF-524D-AD0D-EF20029C920E}" type="datetimeFigureOut">
              <a:rPr lang="es-ES" smtClean="0"/>
              <a:t>17/01/2017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DCFFAE5-B465-F146-9394-939BC53E0167}" type="slidenum">
              <a:rPr lang="es-ES" smtClean="0"/>
              <a:t>‹Nº›</a:t>
            </a:fld>
            <a:endParaRPr lang="es-ES"/>
          </a:p>
        </p:txBody>
      </p:sp>
      <p:sp>
        <p:nvSpPr>
          <p:cNvPr id="26" name="Marcador de texto 25"/>
          <p:cNvSpPr>
            <a:spLocks noGrp="1"/>
          </p:cNvSpPr>
          <p:nvPr>
            <p:ph type="body" sz="quarter" idx="15"/>
          </p:nvPr>
        </p:nvSpPr>
        <p:spPr>
          <a:xfrm>
            <a:off x="457200" y="1330097"/>
            <a:ext cx="8229600" cy="4700710"/>
          </a:xfrm>
          <a:prstGeom prst="rect">
            <a:avLst/>
          </a:prstGeom>
        </p:spPr>
        <p:txBody>
          <a:bodyPr vert="horz"/>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3" name="Marcador de texto 13"/>
          <p:cNvSpPr>
            <a:spLocks noGrp="1"/>
          </p:cNvSpPr>
          <p:nvPr>
            <p:ph type="body" sz="quarter" idx="13" hasCustomPrompt="1"/>
          </p:nvPr>
        </p:nvSpPr>
        <p:spPr>
          <a:xfrm>
            <a:off x="457200" y="644868"/>
            <a:ext cx="8229600" cy="350365"/>
          </a:xfrm>
          <a:prstGeom prst="rect">
            <a:avLst/>
          </a:prstGeom>
        </p:spPr>
        <p:txBody>
          <a:bodyPr vert="horz"/>
          <a:lstStyle>
            <a:lvl1pPr>
              <a:defRPr baseline="0">
                <a:solidFill>
                  <a:srgbClr val="909090"/>
                </a:solidFill>
              </a:defRPr>
            </a:lvl1pPr>
          </a:lstStyle>
          <a:p>
            <a:pPr lvl="0"/>
            <a:r>
              <a:rPr lang="es-ES" dirty="0" smtClean="0"/>
              <a:t>C</a:t>
            </a:r>
            <a:r>
              <a:rPr lang="es-ES_tradnl" dirty="0" err="1" smtClean="0"/>
              <a:t>lic</a:t>
            </a:r>
            <a:r>
              <a:rPr lang="es-ES_tradnl" dirty="0" smtClean="0"/>
              <a:t> para añadir subtítulo</a:t>
            </a:r>
            <a:endParaRPr lang="es-ES" dirty="0"/>
          </a:p>
        </p:txBody>
      </p:sp>
      <p:sp>
        <p:nvSpPr>
          <p:cNvPr id="14" name="Marcador de texto 15"/>
          <p:cNvSpPr>
            <a:spLocks noGrp="1"/>
          </p:cNvSpPr>
          <p:nvPr>
            <p:ph type="body" sz="quarter" idx="14" hasCustomPrompt="1"/>
          </p:nvPr>
        </p:nvSpPr>
        <p:spPr>
          <a:xfrm>
            <a:off x="457200" y="215900"/>
            <a:ext cx="8229600" cy="400050"/>
          </a:xfrm>
          <a:prstGeom prst="rect">
            <a:avLst/>
          </a:prstGeom>
        </p:spPr>
        <p:txBody>
          <a:bodyPr vert="horz"/>
          <a:lstStyle>
            <a:lvl1pPr>
              <a:defRPr sz="2000" cap="all">
                <a:solidFill>
                  <a:srgbClr val="3D44AC"/>
                </a:solidFill>
              </a:defRPr>
            </a:lvl1pPr>
          </a:lstStyle>
          <a:p>
            <a:pPr lvl="0"/>
            <a:r>
              <a:rPr lang="es-ES_tradnl" dirty="0" smtClean="0"/>
              <a:t>Clic para insertar título</a:t>
            </a:r>
            <a:endParaRPr lang="es-ES" dirty="0"/>
          </a:p>
        </p:txBody>
      </p:sp>
      <p:grpSp>
        <p:nvGrpSpPr>
          <p:cNvPr id="15" name="Agrupar 14"/>
          <p:cNvGrpSpPr/>
          <p:nvPr userDrawn="1"/>
        </p:nvGrpSpPr>
        <p:grpSpPr>
          <a:xfrm>
            <a:off x="3478843" y="648014"/>
            <a:ext cx="2159985" cy="0"/>
            <a:chOff x="3314977" y="751992"/>
            <a:chExt cx="2159985" cy="0"/>
          </a:xfrm>
        </p:grpSpPr>
        <p:cxnSp>
          <p:nvCxnSpPr>
            <p:cNvPr id="16" name="Conector recto 15"/>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7" name="Conector recto 16"/>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4086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eas investigacion general">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sp>
        <p:nvSpPr>
          <p:cNvPr id="6" name="Marcador de texto 13"/>
          <p:cNvSpPr>
            <a:spLocks noGrp="1"/>
          </p:cNvSpPr>
          <p:nvPr>
            <p:ph type="body" sz="quarter" idx="13" hasCustomPrompt="1"/>
          </p:nvPr>
        </p:nvSpPr>
        <p:spPr>
          <a:xfrm>
            <a:off x="457200" y="644868"/>
            <a:ext cx="8229600" cy="350365"/>
          </a:xfrm>
          <a:prstGeom prst="rect">
            <a:avLst/>
          </a:prstGeom>
        </p:spPr>
        <p:txBody>
          <a:bodyPr vert="horz"/>
          <a:lstStyle>
            <a:lvl1pPr>
              <a:defRPr baseline="0">
                <a:solidFill>
                  <a:srgbClr val="909090"/>
                </a:solidFill>
              </a:defRPr>
            </a:lvl1pPr>
          </a:lstStyle>
          <a:p>
            <a:pPr lvl="0"/>
            <a:r>
              <a:rPr lang="es-ES" dirty="0" smtClean="0"/>
              <a:t>C</a:t>
            </a:r>
            <a:r>
              <a:rPr lang="es-ES_tradnl" dirty="0" err="1" smtClean="0"/>
              <a:t>lic</a:t>
            </a:r>
            <a:r>
              <a:rPr lang="es-ES_tradnl" dirty="0" smtClean="0"/>
              <a:t> para añadir subtítulo</a:t>
            </a:r>
            <a:endParaRPr lang="es-ES" dirty="0"/>
          </a:p>
        </p:txBody>
      </p:sp>
      <p:sp>
        <p:nvSpPr>
          <p:cNvPr id="7" name="Marcador de texto 15"/>
          <p:cNvSpPr>
            <a:spLocks noGrp="1"/>
          </p:cNvSpPr>
          <p:nvPr>
            <p:ph type="body" sz="quarter" idx="14" hasCustomPrompt="1"/>
          </p:nvPr>
        </p:nvSpPr>
        <p:spPr>
          <a:xfrm>
            <a:off x="457200" y="215900"/>
            <a:ext cx="8229600" cy="400050"/>
          </a:xfrm>
          <a:prstGeom prst="rect">
            <a:avLst/>
          </a:prstGeom>
        </p:spPr>
        <p:txBody>
          <a:bodyPr vert="horz"/>
          <a:lstStyle>
            <a:lvl1pPr>
              <a:defRPr sz="2000" cap="all">
                <a:solidFill>
                  <a:srgbClr val="3D44AC"/>
                </a:solidFill>
              </a:defRPr>
            </a:lvl1pPr>
          </a:lstStyle>
          <a:p>
            <a:pPr lvl="0"/>
            <a:r>
              <a:rPr lang="es-ES_tradnl" dirty="0" smtClean="0"/>
              <a:t>Clic para insertar título</a:t>
            </a:r>
            <a:endParaRPr lang="es-ES" dirty="0"/>
          </a:p>
        </p:txBody>
      </p:sp>
      <p:grpSp>
        <p:nvGrpSpPr>
          <p:cNvPr id="8" name="Agrupar 7"/>
          <p:cNvGrpSpPr/>
          <p:nvPr userDrawn="1"/>
        </p:nvGrpSpPr>
        <p:grpSpPr>
          <a:xfrm>
            <a:off x="3478843" y="648014"/>
            <a:ext cx="2159985" cy="0"/>
            <a:chOff x="3314977" y="751992"/>
            <a:chExt cx="2159985" cy="0"/>
          </a:xfrm>
        </p:grpSpPr>
        <p:cxnSp>
          <p:nvCxnSpPr>
            <p:cNvPr id="9" name="Conector recto 8"/>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pic>
        <p:nvPicPr>
          <p:cNvPr id="12" name="Imagen 11" descr="Icono list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5562" y="1950100"/>
            <a:ext cx="3300800" cy="3300800"/>
          </a:xfrm>
          <a:prstGeom prst="rect">
            <a:avLst/>
          </a:prstGeom>
        </p:spPr>
      </p:pic>
      <p:cxnSp>
        <p:nvCxnSpPr>
          <p:cNvPr id="14" name="Conector recto 13"/>
          <p:cNvCxnSpPr/>
          <p:nvPr userDrawn="1"/>
        </p:nvCxnSpPr>
        <p:spPr>
          <a:xfrm>
            <a:off x="6359039" y="3580767"/>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cxnSp>
        <p:nvCxnSpPr>
          <p:cNvPr id="15" name="Conector recto 14"/>
          <p:cNvCxnSpPr/>
          <p:nvPr userDrawn="1"/>
        </p:nvCxnSpPr>
        <p:spPr>
          <a:xfrm>
            <a:off x="1552594" y="3580767"/>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cxnSp>
        <p:nvCxnSpPr>
          <p:cNvPr id="16" name="Conector recto 15"/>
          <p:cNvCxnSpPr/>
          <p:nvPr userDrawn="1"/>
        </p:nvCxnSpPr>
        <p:spPr>
          <a:xfrm>
            <a:off x="6039598" y="2599105"/>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cxnSp>
        <p:nvCxnSpPr>
          <p:cNvPr id="17" name="Conector recto 16"/>
          <p:cNvCxnSpPr/>
          <p:nvPr userDrawn="1"/>
        </p:nvCxnSpPr>
        <p:spPr>
          <a:xfrm>
            <a:off x="1903200" y="2599105"/>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cxnSp>
        <p:nvCxnSpPr>
          <p:cNvPr id="18" name="Conector recto 17"/>
          <p:cNvCxnSpPr/>
          <p:nvPr userDrawn="1"/>
        </p:nvCxnSpPr>
        <p:spPr>
          <a:xfrm>
            <a:off x="6039598" y="4554638"/>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p:cNvCxnSpPr/>
          <p:nvPr userDrawn="1"/>
        </p:nvCxnSpPr>
        <p:spPr>
          <a:xfrm>
            <a:off x="1903200" y="4554638"/>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sp>
        <p:nvSpPr>
          <p:cNvPr id="27" name="Marcador de texto 26"/>
          <p:cNvSpPr>
            <a:spLocks noGrp="1"/>
          </p:cNvSpPr>
          <p:nvPr>
            <p:ph type="body" sz="quarter" idx="15" hasCustomPrompt="1"/>
          </p:nvPr>
        </p:nvSpPr>
        <p:spPr>
          <a:xfrm>
            <a:off x="516616" y="2408220"/>
            <a:ext cx="1363698" cy="381770"/>
          </a:xfrm>
          <a:prstGeom prst="rect">
            <a:avLst/>
          </a:prstGeom>
        </p:spPr>
        <p:txBody>
          <a:bodyPr vert="horz"/>
          <a:lstStyle>
            <a:lvl1pPr algn="r">
              <a:defRPr>
                <a:solidFill>
                  <a:srgbClr val="3D44AC"/>
                </a:solidFill>
              </a:defRPr>
            </a:lvl1pPr>
          </a:lstStyle>
          <a:p>
            <a:pPr lvl="0"/>
            <a:r>
              <a:rPr lang="es-ES" dirty="0" smtClean="0"/>
              <a:t>C</a:t>
            </a:r>
            <a:r>
              <a:rPr lang="es-ES_tradnl" dirty="0" err="1" smtClean="0"/>
              <a:t>lic</a:t>
            </a:r>
            <a:r>
              <a:rPr lang="es-ES_tradnl" dirty="0" smtClean="0"/>
              <a:t> texto</a:t>
            </a:r>
            <a:endParaRPr lang="es-ES" dirty="0"/>
          </a:p>
        </p:txBody>
      </p:sp>
      <p:sp>
        <p:nvSpPr>
          <p:cNvPr id="28" name="Marcador de texto 26"/>
          <p:cNvSpPr>
            <a:spLocks noGrp="1"/>
          </p:cNvSpPr>
          <p:nvPr>
            <p:ph type="body" sz="quarter" idx="16" hasCustomPrompt="1"/>
          </p:nvPr>
        </p:nvSpPr>
        <p:spPr>
          <a:xfrm>
            <a:off x="174992" y="3392443"/>
            <a:ext cx="1363698" cy="381770"/>
          </a:xfrm>
          <a:prstGeom prst="rect">
            <a:avLst/>
          </a:prstGeom>
        </p:spPr>
        <p:txBody>
          <a:bodyPr vert="horz"/>
          <a:lstStyle>
            <a:lvl1pPr algn="r">
              <a:defRPr>
                <a:solidFill>
                  <a:srgbClr val="3D44AC"/>
                </a:solidFill>
              </a:defRPr>
            </a:lvl1pPr>
          </a:lstStyle>
          <a:p>
            <a:pPr lvl="0"/>
            <a:r>
              <a:rPr lang="es-ES" dirty="0" smtClean="0"/>
              <a:t>C</a:t>
            </a:r>
            <a:r>
              <a:rPr lang="es-ES_tradnl" dirty="0" err="1" smtClean="0"/>
              <a:t>lic</a:t>
            </a:r>
            <a:r>
              <a:rPr lang="es-ES_tradnl" dirty="0" smtClean="0"/>
              <a:t> texto</a:t>
            </a:r>
            <a:endParaRPr lang="es-ES" dirty="0"/>
          </a:p>
        </p:txBody>
      </p:sp>
      <p:sp>
        <p:nvSpPr>
          <p:cNvPr id="29" name="Marcador de texto 26"/>
          <p:cNvSpPr>
            <a:spLocks noGrp="1"/>
          </p:cNvSpPr>
          <p:nvPr>
            <p:ph type="body" sz="quarter" idx="17" hasCustomPrompt="1"/>
          </p:nvPr>
        </p:nvSpPr>
        <p:spPr>
          <a:xfrm>
            <a:off x="516616" y="4363753"/>
            <a:ext cx="1363698" cy="381770"/>
          </a:xfrm>
          <a:prstGeom prst="rect">
            <a:avLst/>
          </a:prstGeom>
        </p:spPr>
        <p:txBody>
          <a:bodyPr vert="horz"/>
          <a:lstStyle>
            <a:lvl1pPr algn="r">
              <a:defRPr>
                <a:solidFill>
                  <a:srgbClr val="3D44AC"/>
                </a:solidFill>
              </a:defRPr>
            </a:lvl1pPr>
          </a:lstStyle>
          <a:p>
            <a:pPr lvl="0"/>
            <a:r>
              <a:rPr lang="es-ES" dirty="0" smtClean="0"/>
              <a:t>C</a:t>
            </a:r>
            <a:r>
              <a:rPr lang="es-ES_tradnl" dirty="0" err="1" smtClean="0"/>
              <a:t>lic</a:t>
            </a:r>
            <a:r>
              <a:rPr lang="es-ES_tradnl" dirty="0" smtClean="0"/>
              <a:t> texto</a:t>
            </a:r>
            <a:endParaRPr lang="es-ES" dirty="0"/>
          </a:p>
        </p:txBody>
      </p:sp>
      <p:sp>
        <p:nvSpPr>
          <p:cNvPr id="30" name="Marcador de texto 26"/>
          <p:cNvSpPr>
            <a:spLocks noGrp="1"/>
          </p:cNvSpPr>
          <p:nvPr>
            <p:ph type="body" sz="quarter" idx="18" hasCustomPrompt="1"/>
          </p:nvPr>
        </p:nvSpPr>
        <p:spPr>
          <a:xfrm>
            <a:off x="7155990" y="2408220"/>
            <a:ext cx="1363698" cy="381770"/>
          </a:xfrm>
          <a:prstGeom prst="rect">
            <a:avLst/>
          </a:prstGeom>
        </p:spPr>
        <p:txBody>
          <a:bodyPr vert="horz"/>
          <a:lstStyle>
            <a:lvl1pPr algn="l">
              <a:defRPr>
                <a:solidFill>
                  <a:srgbClr val="3D44AC"/>
                </a:solidFill>
              </a:defRPr>
            </a:lvl1pPr>
          </a:lstStyle>
          <a:p>
            <a:pPr lvl="0"/>
            <a:r>
              <a:rPr lang="es-ES" dirty="0" smtClean="0"/>
              <a:t>C</a:t>
            </a:r>
            <a:r>
              <a:rPr lang="es-ES_tradnl" dirty="0" err="1" smtClean="0"/>
              <a:t>lic</a:t>
            </a:r>
            <a:r>
              <a:rPr lang="es-ES_tradnl" dirty="0" smtClean="0"/>
              <a:t> texto</a:t>
            </a:r>
            <a:endParaRPr lang="es-ES" dirty="0"/>
          </a:p>
        </p:txBody>
      </p:sp>
      <p:sp>
        <p:nvSpPr>
          <p:cNvPr id="31" name="Marcador de texto 26"/>
          <p:cNvSpPr>
            <a:spLocks noGrp="1"/>
          </p:cNvSpPr>
          <p:nvPr>
            <p:ph type="body" sz="quarter" idx="19" hasCustomPrompt="1"/>
          </p:nvPr>
        </p:nvSpPr>
        <p:spPr>
          <a:xfrm>
            <a:off x="7473934" y="3392443"/>
            <a:ext cx="1363698" cy="381770"/>
          </a:xfrm>
          <a:prstGeom prst="rect">
            <a:avLst/>
          </a:prstGeom>
        </p:spPr>
        <p:txBody>
          <a:bodyPr vert="horz"/>
          <a:lstStyle>
            <a:lvl1pPr algn="l">
              <a:defRPr>
                <a:solidFill>
                  <a:srgbClr val="3D44AC"/>
                </a:solidFill>
              </a:defRPr>
            </a:lvl1pPr>
          </a:lstStyle>
          <a:p>
            <a:pPr lvl="0"/>
            <a:r>
              <a:rPr lang="es-ES" dirty="0" smtClean="0"/>
              <a:t>C</a:t>
            </a:r>
            <a:r>
              <a:rPr lang="es-ES_tradnl" dirty="0" err="1" smtClean="0"/>
              <a:t>lic</a:t>
            </a:r>
            <a:r>
              <a:rPr lang="es-ES_tradnl" dirty="0" smtClean="0"/>
              <a:t> texto</a:t>
            </a:r>
            <a:endParaRPr lang="es-ES" dirty="0"/>
          </a:p>
        </p:txBody>
      </p:sp>
      <p:sp>
        <p:nvSpPr>
          <p:cNvPr id="32" name="Marcador de texto 26"/>
          <p:cNvSpPr>
            <a:spLocks noGrp="1"/>
          </p:cNvSpPr>
          <p:nvPr>
            <p:ph type="body" sz="quarter" idx="20" hasCustomPrompt="1"/>
          </p:nvPr>
        </p:nvSpPr>
        <p:spPr>
          <a:xfrm>
            <a:off x="7155990" y="4363753"/>
            <a:ext cx="1363698" cy="381770"/>
          </a:xfrm>
          <a:prstGeom prst="rect">
            <a:avLst/>
          </a:prstGeom>
        </p:spPr>
        <p:txBody>
          <a:bodyPr vert="horz"/>
          <a:lstStyle>
            <a:lvl1pPr algn="l">
              <a:defRPr>
                <a:solidFill>
                  <a:srgbClr val="3D44AC"/>
                </a:solidFill>
              </a:defRPr>
            </a:lvl1pPr>
          </a:lstStyle>
          <a:p>
            <a:pPr lvl="0"/>
            <a:r>
              <a:rPr lang="es-ES" dirty="0" smtClean="0"/>
              <a:t>C</a:t>
            </a:r>
            <a:r>
              <a:rPr lang="es-ES_tradnl" dirty="0" err="1" smtClean="0"/>
              <a:t>lic</a:t>
            </a:r>
            <a:r>
              <a:rPr lang="es-ES_tradnl" dirty="0" smtClean="0"/>
              <a:t> texto</a:t>
            </a:r>
            <a:endParaRPr lang="es-ES" dirty="0"/>
          </a:p>
        </p:txBody>
      </p:sp>
      <p:pic>
        <p:nvPicPr>
          <p:cNvPr id="34" name="Imagen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35" name="Marcador de texto 26"/>
          <p:cNvSpPr>
            <a:spLocks noGrp="1"/>
          </p:cNvSpPr>
          <p:nvPr>
            <p:ph type="body" sz="quarter" idx="21" hasCustomPrompt="1"/>
          </p:nvPr>
        </p:nvSpPr>
        <p:spPr>
          <a:xfrm>
            <a:off x="3496992" y="2800017"/>
            <a:ext cx="2141836" cy="1544838"/>
          </a:xfrm>
          <a:prstGeom prst="rect">
            <a:avLst/>
          </a:prstGeom>
        </p:spPr>
        <p:txBody>
          <a:bodyPr vert="horz" anchor="ctr"/>
          <a:lstStyle>
            <a:lvl1pPr>
              <a:defRPr>
                <a:solidFill>
                  <a:srgbClr val="FFFFFF"/>
                </a:solidFill>
              </a:defRPr>
            </a:lvl1pPr>
          </a:lstStyle>
          <a:p>
            <a:pPr lvl="0"/>
            <a:r>
              <a:rPr lang="es-ES_tradnl" dirty="0" smtClean="0"/>
              <a:t>Clic texto</a:t>
            </a:r>
            <a:endParaRPr lang="es-ES" dirty="0"/>
          </a:p>
        </p:txBody>
      </p:sp>
    </p:spTree>
    <p:extLst>
      <p:ext uri="{BB962C8B-B14F-4D97-AF65-F5344CB8AC3E}">
        <p14:creationId xmlns:p14="http://schemas.microsoft.com/office/powerpoint/2010/main" val="412385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emento varios general">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pic>
        <p:nvPicPr>
          <p:cNvPr id="6" name="Imagen 5" descr="Icono list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5562" y="1950100"/>
            <a:ext cx="3300800" cy="3300800"/>
          </a:xfrm>
          <a:prstGeom prst="rect">
            <a:avLst/>
          </a:prstGeom>
        </p:spPr>
      </p:pic>
      <p:sp>
        <p:nvSpPr>
          <p:cNvPr id="20" name="Marcador de texto 13"/>
          <p:cNvSpPr>
            <a:spLocks noGrp="1"/>
          </p:cNvSpPr>
          <p:nvPr>
            <p:ph type="body" sz="quarter" idx="13" hasCustomPrompt="1"/>
          </p:nvPr>
        </p:nvSpPr>
        <p:spPr>
          <a:xfrm>
            <a:off x="457200" y="644868"/>
            <a:ext cx="8229600" cy="350365"/>
          </a:xfrm>
          <a:prstGeom prst="rect">
            <a:avLst/>
          </a:prstGeom>
        </p:spPr>
        <p:txBody>
          <a:bodyPr vert="horz"/>
          <a:lstStyle>
            <a:lvl1pPr>
              <a:defRPr baseline="0">
                <a:solidFill>
                  <a:srgbClr val="909090"/>
                </a:solidFill>
              </a:defRPr>
            </a:lvl1pPr>
          </a:lstStyle>
          <a:p>
            <a:pPr lvl="0"/>
            <a:r>
              <a:rPr lang="es-ES" dirty="0" smtClean="0"/>
              <a:t>C</a:t>
            </a:r>
            <a:r>
              <a:rPr lang="es-ES_tradnl" dirty="0" err="1" smtClean="0"/>
              <a:t>lic</a:t>
            </a:r>
            <a:r>
              <a:rPr lang="es-ES_tradnl" dirty="0" smtClean="0"/>
              <a:t> para añadir subtítulo</a:t>
            </a:r>
            <a:endParaRPr lang="es-ES" dirty="0"/>
          </a:p>
        </p:txBody>
      </p:sp>
      <p:sp>
        <p:nvSpPr>
          <p:cNvPr id="21" name="Marcador de texto 15"/>
          <p:cNvSpPr>
            <a:spLocks noGrp="1"/>
          </p:cNvSpPr>
          <p:nvPr>
            <p:ph type="body" sz="quarter" idx="14" hasCustomPrompt="1"/>
          </p:nvPr>
        </p:nvSpPr>
        <p:spPr>
          <a:xfrm>
            <a:off x="457200" y="215900"/>
            <a:ext cx="8229600" cy="400050"/>
          </a:xfrm>
          <a:prstGeom prst="rect">
            <a:avLst/>
          </a:prstGeom>
        </p:spPr>
        <p:txBody>
          <a:bodyPr vert="horz"/>
          <a:lstStyle>
            <a:lvl1pPr>
              <a:defRPr sz="2000" cap="all">
                <a:solidFill>
                  <a:srgbClr val="3D44AC"/>
                </a:solidFill>
              </a:defRPr>
            </a:lvl1pPr>
          </a:lstStyle>
          <a:p>
            <a:pPr lvl="0"/>
            <a:r>
              <a:rPr lang="es-ES_tradnl" dirty="0" smtClean="0"/>
              <a:t>Clic para insertar título</a:t>
            </a:r>
            <a:endParaRPr lang="es-ES" dirty="0"/>
          </a:p>
        </p:txBody>
      </p:sp>
      <p:grpSp>
        <p:nvGrpSpPr>
          <p:cNvPr id="22" name="Agrupar 21"/>
          <p:cNvGrpSpPr/>
          <p:nvPr userDrawn="1"/>
        </p:nvGrpSpPr>
        <p:grpSpPr>
          <a:xfrm>
            <a:off x="3478843" y="648014"/>
            <a:ext cx="2159985" cy="0"/>
            <a:chOff x="3314977" y="751992"/>
            <a:chExt cx="2159985" cy="0"/>
          </a:xfrm>
        </p:grpSpPr>
        <p:cxnSp>
          <p:nvCxnSpPr>
            <p:cNvPr id="23" name="Conector recto 22"/>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24" name="Conector recto 23"/>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
        <p:nvSpPr>
          <p:cNvPr id="27" name="Marcador de texto 26"/>
          <p:cNvSpPr>
            <a:spLocks noGrp="1"/>
          </p:cNvSpPr>
          <p:nvPr>
            <p:ph type="body" sz="quarter" idx="15" hasCustomPrompt="1"/>
          </p:nvPr>
        </p:nvSpPr>
        <p:spPr>
          <a:xfrm>
            <a:off x="3496992" y="2800017"/>
            <a:ext cx="2141836" cy="1544838"/>
          </a:xfrm>
          <a:prstGeom prst="rect">
            <a:avLst/>
          </a:prstGeom>
        </p:spPr>
        <p:txBody>
          <a:bodyPr vert="horz" anchor="ctr"/>
          <a:lstStyle>
            <a:lvl1pPr>
              <a:defRPr>
                <a:solidFill>
                  <a:srgbClr val="FFFFFF"/>
                </a:solidFill>
              </a:defRPr>
            </a:lvl1pPr>
          </a:lstStyle>
          <a:p>
            <a:pPr lvl="0"/>
            <a:r>
              <a:rPr lang="es-ES_tradnl" dirty="0" smtClean="0"/>
              <a:t>Clic texto</a:t>
            </a:r>
            <a:endParaRPr lang="es-ES" dirty="0"/>
          </a:p>
        </p:txBody>
      </p:sp>
      <p:pic>
        <p:nvPicPr>
          <p:cNvPr id="28" name="Imagen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Tree>
    <p:extLst>
      <p:ext uri="{BB962C8B-B14F-4D97-AF65-F5344CB8AC3E}">
        <p14:creationId xmlns:p14="http://schemas.microsoft.com/office/powerpoint/2010/main" val="129565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Departamentos general">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49BE7C8E-0BAF-524D-AD0D-EF20029C920E}" type="datetimeFigureOut">
              <a:rPr lang="es-ES" smtClean="0"/>
              <a:t>17/01/2017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DCFFAE5-B465-F146-9394-939BC53E0167}" type="slidenum">
              <a:rPr lang="es-ES" smtClean="0"/>
              <a:t>‹Nº›</a:t>
            </a:fld>
            <a:endParaRPr lang="es-ES"/>
          </a:p>
        </p:txBody>
      </p:sp>
      <p:sp>
        <p:nvSpPr>
          <p:cNvPr id="13" name="Marcador de texto 12"/>
          <p:cNvSpPr>
            <a:spLocks noGrp="1"/>
          </p:cNvSpPr>
          <p:nvPr>
            <p:ph type="body" sz="quarter" idx="15"/>
          </p:nvPr>
        </p:nvSpPr>
        <p:spPr>
          <a:xfrm>
            <a:off x="0" y="2352675"/>
            <a:ext cx="2268000" cy="3600000"/>
          </a:xfrm>
          <a:prstGeom prst="rect">
            <a:avLst/>
          </a:prstGeom>
          <a:solidFill>
            <a:srgbClr val="3D44AC"/>
          </a:solidFill>
        </p:spPr>
        <p:txBody>
          <a:bodyPr vert="horz"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19" name="Marcador de texto 12"/>
          <p:cNvSpPr>
            <a:spLocks noGrp="1"/>
          </p:cNvSpPr>
          <p:nvPr>
            <p:ph type="body" sz="quarter" idx="16"/>
          </p:nvPr>
        </p:nvSpPr>
        <p:spPr>
          <a:xfrm>
            <a:off x="2268000" y="2352675"/>
            <a:ext cx="2268000" cy="3600000"/>
          </a:xfrm>
          <a:prstGeom prst="rect">
            <a:avLst/>
          </a:prstGeom>
          <a:solidFill>
            <a:srgbClr val="2E9BED"/>
          </a:solidFill>
        </p:spPr>
        <p:txBody>
          <a:bodyPr vert="horz"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20" name="Marcador de texto 12"/>
          <p:cNvSpPr>
            <a:spLocks noGrp="1"/>
          </p:cNvSpPr>
          <p:nvPr>
            <p:ph type="body" sz="quarter" idx="17"/>
          </p:nvPr>
        </p:nvSpPr>
        <p:spPr>
          <a:xfrm>
            <a:off x="4525242" y="2352675"/>
            <a:ext cx="2268000" cy="3600000"/>
          </a:xfrm>
          <a:prstGeom prst="rect">
            <a:avLst/>
          </a:prstGeom>
          <a:solidFill>
            <a:srgbClr val="F090C6"/>
          </a:solidFill>
        </p:spPr>
        <p:txBody>
          <a:bodyPr vert="horz"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21" name="Marcador de texto 12"/>
          <p:cNvSpPr>
            <a:spLocks noGrp="1"/>
          </p:cNvSpPr>
          <p:nvPr>
            <p:ph type="body" sz="quarter" idx="18"/>
          </p:nvPr>
        </p:nvSpPr>
        <p:spPr>
          <a:xfrm>
            <a:off x="6793242" y="2352675"/>
            <a:ext cx="2376000" cy="3600000"/>
          </a:xfrm>
          <a:prstGeom prst="rect">
            <a:avLst/>
          </a:prstGeom>
          <a:solidFill>
            <a:srgbClr val="78DDCA"/>
          </a:solidFill>
        </p:spPr>
        <p:txBody>
          <a:bodyPr vert="horz"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23" name="Marcador de texto 22"/>
          <p:cNvSpPr>
            <a:spLocks noGrp="1"/>
          </p:cNvSpPr>
          <p:nvPr>
            <p:ph type="body" sz="quarter" idx="19" hasCustomPrompt="1"/>
          </p:nvPr>
        </p:nvSpPr>
        <p:spPr>
          <a:xfrm>
            <a:off x="101598" y="1828800"/>
            <a:ext cx="2065342" cy="392113"/>
          </a:xfrm>
          <a:prstGeom prst="rect">
            <a:avLst/>
          </a:prstGeom>
        </p:spPr>
        <p:txBody>
          <a:bodyPr vert="horz"/>
          <a:lstStyle>
            <a:lvl1pPr>
              <a:defRPr cap="all">
                <a:solidFill>
                  <a:srgbClr val="3D44AC"/>
                </a:solidFill>
              </a:defRPr>
            </a:lvl1pPr>
          </a:lstStyle>
          <a:p>
            <a:pPr lvl="0"/>
            <a:r>
              <a:rPr lang="es-ES_tradnl" dirty="0" smtClean="0"/>
              <a:t>Clic titulo</a:t>
            </a:r>
            <a:endParaRPr lang="es-ES" dirty="0"/>
          </a:p>
        </p:txBody>
      </p:sp>
      <p:sp>
        <p:nvSpPr>
          <p:cNvPr id="25" name="Marcador de texto 22"/>
          <p:cNvSpPr>
            <a:spLocks noGrp="1"/>
          </p:cNvSpPr>
          <p:nvPr>
            <p:ph type="body" sz="quarter" idx="20" hasCustomPrompt="1"/>
          </p:nvPr>
        </p:nvSpPr>
        <p:spPr>
          <a:xfrm>
            <a:off x="2366228" y="1828800"/>
            <a:ext cx="2065342" cy="392113"/>
          </a:xfrm>
          <a:prstGeom prst="rect">
            <a:avLst/>
          </a:prstGeom>
        </p:spPr>
        <p:txBody>
          <a:bodyPr vert="horz"/>
          <a:lstStyle>
            <a:lvl1pPr>
              <a:defRPr cap="all">
                <a:solidFill>
                  <a:srgbClr val="2E9BED"/>
                </a:solidFill>
              </a:defRPr>
            </a:lvl1pPr>
          </a:lstStyle>
          <a:p>
            <a:pPr lvl="0"/>
            <a:r>
              <a:rPr lang="es-ES_tradnl" dirty="0" smtClean="0"/>
              <a:t>Clic titulo</a:t>
            </a:r>
            <a:endParaRPr lang="es-ES" dirty="0"/>
          </a:p>
        </p:txBody>
      </p:sp>
      <p:sp>
        <p:nvSpPr>
          <p:cNvPr id="26" name="Marcador de texto 22"/>
          <p:cNvSpPr>
            <a:spLocks noGrp="1"/>
          </p:cNvSpPr>
          <p:nvPr>
            <p:ph type="body" sz="quarter" idx="21" hasCustomPrompt="1"/>
          </p:nvPr>
        </p:nvSpPr>
        <p:spPr>
          <a:xfrm>
            <a:off x="4642289" y="1828800"/>
            <a:ext cx="2065342" cy="392113"/>
          </a:xfrm>
          <a:prstGeom prst="rect">
            <a:avLst/>
          </a:prstGeom>
        </p:spPr>
        <p:txBody>
          <a:bodyPr vert="horz"/>
          <a:lstStyle>
            <a:lvl1pPr>
              <a:defRPr cap="all">
                <a:solidFill>
                  <a:srgbClr val="F090C6"/>
                </a:solidFill>
              </a:defRPr>
            </a:lvl1pPr>
          </a:lstStyle>
          <a:p>
            <a:pPr lvl="0"/>
            <a:r>
              <a:rPr lang="es-ES_tradnl" dirty="0" smtClean="0"/>
              <a:t>Clic titulo</a:t>
            </a:r>
            <a:endParaRPr lang="es-ES" dirty="0"/>
          </a:p>
        </p:txBody>
      </p:sp>
      <p:sp>
        <p:nvSpPr>
          <p:cNvPr id="27" name="Marcador de texto 22"/>
          <p:cNvSpPr>
            <a:spLocks noGrp="1"/>
          </p:cNvSpPr>
          <p:nvPr>
            <p:ph type="body" sz="quarter" idx="22" hasCustomPrompt="1"/>
          </p:nvPr>
        </p:nvSpPr>
        <p:spPr>
          <a:xfrm>
            <a:off x="6951261" y="1828800"/>
            <a:ext cx="2065342" cy="392113"/>
          </a:xfrm>
          <a:prstGeom prst="rect">
            <a:avLst/>
          </a:prstGeom>
        </p:spPr>
        <p:txBody>
          <a:bodyPr vert="horz"/>
          <a:lstStyle>
            <a:lvl1pPr>
              <a:defRPr cap="all">
                <a:solidFill>
                  <a:srgbClr val="78DDCA"/>
                </a:solidFill>
              </a:defRPr>
            </a:lvl1pPr>
          </a:lstStyle>
          <a:p>
            <a:pPr lvl="0"/>
            <a:r>
              <a:rPr lang="es-ES_tradnl" dirty="0" smtClean="0"/>
              <a:t>Clic titulo</a:t>
            </a:r>
            <a:endParaRPr lang="es-ES" dirty="0"/>
          </a:p>
        </p:txBody>
      </p:sp>
      <p:sp>
        <p:nvSpPr>
          <p:cNvPr id="16" name="Marcador de texto 13"/>
          <p:cNvSpPr>
            <a:spLocks noGrp="1"/>
          </p:cNvSpPr>
          <p:nvPr>
            <p:ph type="body" sz="quarter" idx="13" hasCustomPrompt="1"/>
          </p:nvPr>
        </p:nvSpPr>
        <p:spPr>
          <a:xfrm>
            <a:off x="457200" y="644868"/>
            <a:ext cx="8229600" cy="350365"/>
          </a:xfrm>
          <a:prstGeom prst="rect">
            <a:avLst/>
          </a:prstGeom>
        </p:spPr>
        <p:txBody>
          <a:bodyPr vert="horz"/>
          <a:lstStyle>
            <a:lvl1pPr>
              <a:defRPr baseline="0">
                <a:solidFill>
                  <a:srgbClr val="909090"/>
                </a:solidFill>
              </a:defRPr>
            </a:lvl1pPr>
          </a:lstStyle>
          <a:p>
            <a:pPr lvl="0"/>
            <a:r>
              <a:rPr lang="es-ES" dirty="0" smtClean="0"/>
              <a:t>C</a:t>
            </a:r>
            <a:r>
              <a:rPr lang="es-ES_tradnl" dirty="0" err="1" smtClean="0"/>
              <a:t>lic</a:t>
            </a:r>
            <a:r>
              <a:rPr lang="es-ES_tradnl" dirty="0" smtClean="0"/>
              <a:t> para añadir subtítulo</a:t>
            </a:r>
            <a:endParaRPr lang="es-ES" dirty="0"/>
          </a:p>
        </p:txBody>
      </p:sp>
      <p:sp>
        <p:nvSpPr>
          <p:cNvPr id="17" name="Marcador de texto 15"/>
          <p:cNvSpPr>
            <a:spLocks noGrp="1"/>
          </p:cNvSpPr>
          <p:nvPr>
            <p:ph type="body" sz="quarter" idx="14" hasCustomPrompt="1"/>
          </p:nvPr>
        </p:nvSpPr>
        <p:spPr>
          <a:xfrm>
            <a:off x="457200" y="215900"/>
            <a:ext cx="8229600" cy="400050"/>
          </a:xfrm>
          <a:prstGeom prst="rect">
            <a:avLst/>
          </a:prstGeom>
        </p:spPr>
        <p:txBody>
          <a:bodyPr vert="horz"/>
          <a:lstStyle>
            <a:lvl1pPr>
              <a:defRPr sz="2000" cap="all">
                <a:solidFill>
                  <a:srgbClr val="3D44AC"/>
                </a:solidFill>
              </a:defRPr>
            </a:lvl1pPr>
          </a:lstStyle>
          <a:p>
            <a:pPr lvl="0"/>
            <a:r>
              <a:rPr lang="es-ES_tradnl" dirty="0" smtClean="0"/>
              <a:t>Clic para insertar título</a:t>
            </a:r>
            <a:endParaRPr lang="es-ES" dirty="0"/>
          </a:p>
        </p:txBody>
      </p:sp>
      <p:grpSp>
        <p:nvGrpSpPr>
          <p:cNvPr id="18" name="Agrupar 17"/>
          <p:cNvGrpSpPr/>
          <p:nvPr userDrawn="1"/>
        </p:nvGrpSpPr>
        <p:grpSpPr>
          <a:xfrm>
            <a:off x="3478843" y="648014"/>
            <a:ext cx="2159985" cy="0"/>
            <a:chOff x="3314977" y="751992"/>
            <a:chExt cx="2159985" cy="0"/>
          </a:xfrm>
        </p:grpSpPr>
        <p:cxnSp>
          <p:nvCxnSpPr>
            <p:cNvPr id="22" name="Conector recto 21"/>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24" name="Conector recto 23"/>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8" name="Conector recto 27"/>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pic>
        <p:nvPicPr>
          <p:cNvPr id="29" name="Imagen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Tree>
    <p:extLst>
      <p:ext uri="{BB962C8B-B14F-4D97-AF65-F5344CB8AC3E}">
        <p14:creationId xmlns:p14="http://schemas.microsoft.com/office/powerpoint/2010/main" val="59325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2508689"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E7C8E-0BAF-524D-AD0D-EF20029C920E}" type="datetimeFigureOut">
              <a:rPr lang="es-ES" smtClean="0"/>
              <a:t>17/01/2017</a:t>
            </a:fld>
            <a:endParaRPr lang="es-ES"/>
          </a:p>
        </p:txBody>
      </p:sp>
      <p:sp>
        <p:nvSpPr>
          <p:cNvPr id="5" name="Marcador de pie de página 4"/>
          <p:cNvSpPr>
            <a:spLocks noGrp="1"/>
          </p:cNvSpPr>
          <p:nvPr>
            <p:ph type="ftr" sz="quarter" idx="3"/>
          </p:nvPr>
        </p:nvSpPr>
        <p:spPr>
          <a:xfrm>
            <a:off x="4909262"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019456" y="6356351"/>
            <a:ext cx="6673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FFAE5-B465-F146-9394-939BC53E0167}" type="slidenum">
              <a:rPr lang="es-ES" smtClean="0"/>
              <a:t>‹Nº›</a:t>
            </a:fld>
            <a:endParaRPr lang="es-ES"/>
          </a:p>
        </p:txBody>
      </p:sp>
    </p:spTree>
    <p:extLst>
      <p:ext uri="{BB962C8B-B14F-4D97-AF65-F5344CB8AC3E}">
        <p14:creationId xmlns:p14="http://schemas.microsoft.com/office/powerpoint/2010/main" val="2778073598"/>
      </p:ext>
    </p:extLst>
  </p:cSld>
  <p:clrMap bg1="lt1" tx1="dk1" bg2="lt2" tx2="dk2" accent1="accent1" accent2="accent2" accent3="accent3" accent4="accent4" accent5="accent5" accent6="accent6" hlink="hlink" folHlink="folHlink"/>
  <p:sldLayoutIdLst>
    <p:sldLayoutId id="2147483665" r:id="rId1"/>
    <p:sldLayoutId id="2147483673" r:id="rId2"/>
    <p:sldLayoutId id="2147483674" r:id="rId3"/>
    <p:sldLayoutId id="2147483664" r:id="rId4"/>
    <p:sldLayoutId id="2147483655" r:id="rId5"/>
    <p:sldLayoutId id="2147483649" r:id="rId6"/>
    <p:sldLayoutId id="2147483666" r:id="rId7"/>
    <p:sldLayoutId id="2147483667" r:id="rId8"/>
    <p:sldLayoutId id="2147483662" r:id="rId9"/>
    <p:sldLayoutId id="2147483650" r:id="rId10"/>
    <p:sldLayoutId id="2147483652" r:id="rId11"/>
    <p:sldLayoutId id="2147483653" r:id="rId12"/>
    <p:sldLayoutId id="2147483668" r:id="rId13"/>
    <p:sldLayoutId id="2147483663" r:id="rId14"/>
    <p:sldLayoutId id="2147483671" r:id="rId15"/>
    <p:sldLayoutId id="2147483669" r:id="rId16"/>
    <p:sldLayoutId id="2147483672" r:id="rId17"/>
    <p:sldLayoutId id="2147483670" r:id="rId18"/>
    <p:sldLayoutId id="2147483658" r:id="rId19"/>
  </p:sldLayoutIdLst>
  <p:txStyles>
    <p:titleStyle>
      <a:lvl1pPr marL="0" algn="ctr" defTabSz="457200" rtl="0" eaLnBrk="1" latinLnBrk="0" hangingPunct="1">
        <a:spcBef>
          <a:spcPct val="0"/>
        </a:spcBef>
        <a:buNone/>
        <a:defRPr lang="es-ES" sz="2400" kern="1200" cap="all" dirty="0">
          <a:solidFill>
            <a:srgbClr val="363636"/>
          </a:solidFill>
          <a:latin typeface="+mj-lt"/>
          <a:ea typeface="+mj-ea"/>
          <a:cs typeface="+mj-cs"/>
        </a:defRPr>
      </a:lvl1pPr>
    </p:titleStyle>
    <p:body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FFFFFF"/>
          </a:solidFill>
        </p:spPr>
      </p:pic>
      <p:sp>
        <p:nvSpPr>
          <p:cNvPr id="8" name="CuadroTexto 7"/>
          <p:cNvSpPr txBox="1"/>
          <p:nvPr/>
        </p:nvSpPr>
        <p:spPr>
          <a:xfrm>
            <a:off x="2555020" y="824120"/>
            <a:ext cx="5266200" cy="738664"/>
          </a:xfrm>
          <a:prstGeom prst="rect">
            <a:avLst/>
          </a:prstGeom>
          <a:noFill/>
        </p:spPr>
        <p:txBody>
          <a:bodyPr wrap="square" rtlCol="0">
            <a:spAutoFit/>
          </a:bodyPr>
          <a:lstStyle/>
          <a:p>
            <a:pPr algn="r"/>
            <a:r>
              <a:rPr lang="ro-RO" sz="2400" b="1" dirty="0" smtClean="0">
                <a:solidFill>
                  <a:srgbClr val="3D44AC"/>
                </a:solidFill>
                <a:latin typeface="Calibri"/>
                <a:cs typeface="Calibri"/>
              </a:rPr>
              <a:t>LOREM IPSUM DOLOR SIT AMET</a:t>
            </a:r>
          </a:p>
          <a:p>
            <a:pPr algn="r"/>
            <a:r>
              <a:rPr lang="ro-RO" dirty="0" smtClean="0">
                <a:solidFill>
                  <a:srgbClr val="3D44AC"/>
                </a:solidFill>
                <a:latin typeface="Calibri"/>
                <a:cs typeface="Calibri"/>
              </a:rPr>
              <a:t>Valencia/Campus 19|10|2016</a:t>
            </a:r>
            <a:endParaRPr lang="es-ES" dirty="0">
              <a:solidFill>
                <a:srgbClr val="3D44AC"/>
              </a:solidFill>
              <a:latin typeface="Calibri"/>
              <a:cs typeface="Calibri"/>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50" y="5984328"/>
            <a:ext cx="1980000" cy="716733"/>
          </a:xfrm>
          <a:prstGeom prst="rect">
            <a:avLst/>
          </a:prstGeom>
        </p:spPr>
      </p:pic>
    </p:spTree>
    <p:extLst>
      <p:ext uri="{BB962C8B-B14F-4D97-AF65-F5344CB8AC3E}">
        <p14:creationId xmlns:p14="http://schemas.microsoft.com/office/powerpoint/2010/main" val="453460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04000" y="2037516"/>
            <a:ext cx="2304000" cy="3667403"/>
          </a:xfrm>
          <a:prstGeom prst="rect">
            <a:avLst/>
          </a:prstGeom>
          <a:solidFill>
            <a:srgbClr val="F090C6"/>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r>
              <a:rPr lang="es-ES_tradnl" sz="1500" dirty="0">
                <a:solidFill>
                  <a:srgbClr val="FFFFFF"/>
                </a:solidFill>
              </a:rPr>
              <a:t>INCLIVA se constituyó en el año 2000 y desde 2011 está acreditada como Instituto de Investigación Sanitaria por el Instituto de Salud Carlos </a:t>
            </a:r>
            <a:r>
              <a:rPr lang="es-ES_tradnl" sz="1500" dirty="0" smtClean="0">
                <a:solidFill>
                  <a:srgbClr val="FFFFFF"/>
                </a:solidFill>
              </a:rPr>
              <a:t>III</a:t>
            </a:r>
            <a:endParaRPr lang="es-ES_tradnl" sz="1500" dirty="0">
              <a:solidFill>
                <a:schemeClr val="bg1"/>
              </a:solidFill>
            </a:endParaRPr>
          </a:p>
        </p:txBody>
      </p:sp>
      <p:sp>
        <p:nvSpPr>
          <p:cNvPr id="5" name="Rectángulo 4"/>
          <p:cNvSpPr/>
          <p:nvPr/>
        </p:nvSpPr>
        <p:spPr>
          <a:xfrm>
            <a:off x="4608000" y="2037516"/>
            <a:ext cx="2304000" cy="3667403"/>
          </a:xfrm>
          <a:prstGeom prst="rect">
            <a:avLst/>
          </a:prstGeom>
          <a:solidFill>
            <a:srgbClr val="2E9BED"/>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r>
              <a:rPr lang="es-ES_tradnl" sz="1500" dirty="0">
                <a:solidFill>
                  <a:srgbClr val="FFFFFF"/>
                </a:solidFill>
              </a:rPr>
              <a:t>INCLIVA se constituyó en el año 2000 y desde 2011 está acreditada como Instituto de Investigación Sanitaria por el Instituto de Salud Carlos </a:t>
            </a:r>
            <a:r>
              <a:rPr lang="es-ES_tradnl" sz="1500" dirty="0" smtClean="0">
                <a:solidFill>
                  <a:srgbClr val="FFFFFF"/>
                </a:solidFill>
              </a:rPr>
              <a:t>III</a:t>
            </a:r>
            <a:endParaRPr lang="es-ES_tradnl" sz="1500" dirty="0">
              <a:solidFill>
                <a:schemeClr val="bg1"/>
              </a:solidFill>
            </a:endParaRPr>
          </a:p>
        </p:txBody>
      </p:sp>
      <p:sp>
        <p:nvSpPr>
          <p:cNvPr id="6" name="Rectángulo 5"/>
          <p:cNvSpPr/>
          <p:nvPr/>
        </p:nvSpPr>
        <p:spPr>
          <a:xfrm>
            <a:off x="6912000" y="2037516"/>
            <a:ext cx="2232000" cy="3667403"/>
          </a:xfrm>
          <a:prstGeom prst="rect">
            <a:avLst/>
          </a:prstGeom>
          <a:solidFill>
            <a:srgbClr val="78DDCA"/>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r>
              <a:rPr lang="es-ES_tradnl" sz="1500" dirty="0">
                <a:solidFill>
                  <a:srgbClr val="FFFFFF"/>
                </a:solidFill>
              </a:rPr>
              <a:t>INCLIVA se constituyó en el año 2000 y desde 2011 está acreditada como Instituto de Investigación Sanitaria por el Instituto de Salud Carlos III. </a:t>
            </a:r>
            <a:r>
              <a:rPr lang="es-ES_tradnl" sz="1500" dirty="0" smtClean="0">
                <a:solidFill>
                  <a:srgbClr val="FFFFFF"/>
                </a:solidFill>
              </a:rPr>
              <a:t>Carlos </a:t>
            </a:r>
            <a:r>
              <a:rPr lang="es-ES_tradnl" sz="1500" dirty="0">
                <a:solidFill>
                  <a:srgbClr val="FFFFFF"/>
                </a:solidFill>
              </a:rPr>
              <a:t>III</a:t>
            </a:r>
            <a:r>
              <a:rPr lang="es-ES_tradnl" sz="1500" dirty="0" smtClean="0">
                <a:solidFill>
                  <a:srgbClr val="FFFFFF"/>
                </a:solidFill>
              </a:rPr>
              <a:t>.</a:t>
            </a:r>
            <a:endParaRPr lang="es-ES_tradnl" sz="1500" dirty="0">
              <a:solidFill>
                <a:srgbClr val="FFFFFF"/>
              </a:solidFill>
            </a:endParaRPr>
          </a:p>
        </p:txBody>
      </p:sp>
      <p:sp>
        <p:nvSpPr>
          <p:cNvPr id="7" name="CuadroTexto 6"/>
          <p:cNvSpPr txBox="1"/>
          <p:nvPr/>
        </p:nvSpPr>
        <p:spPr>
          <a:xfrm>
            <a:off x="0" y="1584757"/>
            <a:ext cx="2304000" cy="323165"/>
          </a:xfrm>
          <a:prstGeom prst="rect">
            <a:avLst/>
          </a:prstGeom>
          <a:noFill/>
        </p:spPr>
        <p:txBody>
          <a:bodyPr wrap="square" rtlCol="0">
            <a:spAutoFit/>
          </a:bodyPr>
          <a:lstStyle/>
          <a:p>
            <a:pPr algn="ctr"/>
            <a:r>
              <a:rPr lang="it-IT" sz="1500" dirty="0" smtClean="0">
                <a:solidFill>
                  <a:srgbClr val="3D44AC"/>
                </a:solidFill>
              </a:rPr>
              <a:t>LOREM IPSUM DOLOR </a:t>
            </a:r>
            <a:endParaRPr lang="es-ES" sz="1500" dirty="0">
              <a:solidFill>
                <a:srgbClr val="3D44AC"/>
              </a:solidFill>
            </a:endParaRPr>
          </a:p>
        </p:txBody>
      </p:sp>
      <p:sp>
        <p:nvSpPr>
          <p:cNvPr id="8" name="CuadroTexto 7"/>
          <p:cNvSpPr txBox="1"/>
          <p:nvPr/>
        </p:nvSpPr>
        <p:spPr>
          <a:xfrm>
            <a:off x="2304000" y="1584757"/>
            <a:ext cx="2304000" cy="323165"/>
          </a:xfrm>
          <a:prstGeom prst="rect">
            <a:avLst/>
          </a:prstGeom>
          <a:noFill/>
        </p:spPr>
        <p:txBody>
          <a:bodyPr wrap="square" rtlCol="0">
            <a:spAutoFit/>
          </a:bodyPr>
          <a:lstStyle/>
          <a:p>
            <a:pPr algn="ctr"/>
            <a:r>
              <a:rPr lang="it-IT" sz="1500" dirty="0" smtClean="0">
                <a:solidFill>
                  <a:srgbClr val="F090C6"/>
                </a:solidFill>
              </a:rPr>
              <a:t>LOREM IPSUM DOLOR </a:t>
            </a:r>
            <a:endParaRPr lang="es-ES" sz="1500" dirty="0">
              <a:solidFill>
                <a:srgbClr val="F090C6"/>
              </a:solidFill>
            </a:endParaRPr>
          </a:p>
        </p:txBody>
      </p:sp>
      <p:sp>
        <p:nvSpPr>
          <p:cNvPr id="9" name="CuadroTexto 8"/>
          <p:cNvSpPr txBox="1"/>
          <p:nvPr/>
        </p:nvSpPr>
        <p:spPr>
          <a:xfrm>
            <a:off x="4608000" y="1584757"/>
            <a:ext cx="2304000" cy="323165"/>
          </a:xfrm>
          <a:prstGeom prst="rect">
            <a:avLst/>
          </a:prstGeom>
          <a:noFill/>
        </p:spPr>
        <p:txBody>
          <a:bodyPr wrap="square" rtlCol="0">
            <a:spAutoFit/>
          </a:bodyPr>
          <a:lstStyle/>
          <a:p>
            <a:pPr algn="ctr"/>
            <a:r>
              <a:rPr lang="it-IT" sz="1500" dirty="0" smtClean="0">
                <a:solidFill>
                  <a:srgbClr val="2E9BED"/>
                </a:solidFill>
              </a:rPr>
              <a:t>LOREM IPSUM DOLOR </a:t>
            </a:r>
            <a:endParaRPr lang="es-ES" sz="1500" dirty="0">
              <a:solidFill>
                <a:srgbClr val="2E9BED"/>
              </a:solidFill>
            </a:endParaRPr>
          </a:p>
        </p:txBody>
      </p:sp>
      <p:sp>
        <p:nvSpPr>
          <p:cNvPr id="10" name="CuadroTexto 9"/>
          <p:cNvSpPr txBox="1"/>
          <p:nvPr/>
        </p:nvSpPr>
        <p:spPr>
          <a:xfrm>
            <a:off x="6912000" y="1584757"/>
            <a:ext cx="2304000" cy="323165"/>
          </a:xfrm>
          <a:prstGeom prst="rect">
            <a:avLst/>
          </a:prstGeom>
          <a:noFill/>
        </p:spPr>
        <p:txBody>
          <a:bodyPr wrap="square" rtlCol="0">
            <a:spAutoFit/>
          </a:bodyPr>
          <a:lstStyle/>
          <a:p>
            <a:pPr algn="ctr"/>
            <a:r>
              <a:rPr lang="it-IT" sz="1500" dirty="0" smtClean="0">
                <a:solidFill>
                  <a:srgbClr val="78DDCA"/>
                </a:solidFill>
              </a:rPr>
              <a:t>LOREM IPSUM DOLOR </a:t>
            </a:r>
            <a:endParaRPr lang="es-ES" sz="1500" dirty="0">
              <a:solidFill>
                <a:srgbClr val="78DDCA"/>
              </a:solidFill>
            </a:endParaRPr>
          </a:p>
        </p:txBody>
      </p:sp>
      <p:sp>
        <p:nvSpPr>
          <p:cNvPr id="11" name="Rectángulo 10"/>
          <p:cNvSpPr/>
          <p:nvPr/>
        </p:nvSpPr>
        <p:spPr>
          <a:xfrm>
            <a:off x="0" y="2037516"/>
            <a:ext cx="2304000" cy="3667403"/>
          </a:xfrm>
          <a:prstGeom prst="rect">
            <a:avLst/>
          </a:prstGeom>
          <a:solidFill>
            <a:srgbClr val="3D44AC"/>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r>
              <a:rPr lang="es-ES_tradnl" sz="1500" dirty="0">
                <a:solidFill>
                  <a:srgbClr val="FFFFFF"/>
                </a:solidFill>
              </a:rPr>
              <a:t>INCLIVA se constituyó en el año 2000 y desde 2011 está acreditada como Instituto de Investigación Sanitaria por el Instituto de Salud Carlos </a:t>
            </a:r>
            <a:r>
              <a:rPr lang="es-ES_tradnl" sz="1500" dirty="0" smtClean="0">
                <a:solidFill>
                  <a:srgbClr val="FFFFFF"/>
                </a:solidFill>
              </a:rPr>
              <a:t>III</a:t>
            </a:r>
            <a:endParaRPr lang="es-ES_tradnl" sz="1500" dirty="0">
              <a:solidFill>
                <a:schemeClr val="bg1"/>
              </a:solidFill>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6" name="Título 1"/>
          <p:cNvSpPr>
            <a:spLocks noGrp="1"/>
          </p:cNvSpPr>
          <p:nvPr>
            <p:ph type="title" idx="4294967295"/>
          </p:nvPr>
        </p:nvSpPr>
        <p:spPr>
          <a:xfrm>
            <a:off x="531812" y="289511"/>
            <a:ext cx="8080376" cy="344856"/>
          </a:xfrm>
          <a:prstGeom prst="rect">
            <a:avLst/>
          </a:prstGeom>
        </p:spPr>
        <p:txBody>
          <a:bodyPr>
            <a:noAutofit/>
          </a:bodyPr>
          <a:lstStyle/>
          <a:p>
            <a:r>
              <a:rPr lang="es-ES" sz="2400" dirty="0" smtClean="0">
                <a:solidFill>
                  <a:srgbClr val="3D44AC"/>
                </a:solidFill>
              </a:rPr>
              <a:t>TITULO DIAPOSITIVA</a:t>
            </a:r>
            <a:endParaRPr lang="es-ES" sz="2400" dirty="0">
              <a:solidFill>
                <a:srgbClr val="3D44AC"/>
              </a:solidFill>
            </a:endParaRPr>
          </a:p>
        </p:txBody>
      </p:sp>
      <p:sp>
        <p:nvSpPr>
          <p:cNvPr id="17"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err="1" smtClean="0">
                <a:solidFill>
                  <a:srgbClr val="909090"/>
                </a:solidFill>
              </a:rPr>
              <a:t>Lorem</a:t>
            </a:r>
            <a:r>
              <a:rPr lang="es-ES" dirty="0" smtClean="0">
                <a:solidFill>
                  <a:srgbClr val="909090"/>
                </a:solidFill>
              </a:rPr>
              <a:t> </a:t>
            </a:r>
            <a:r>
              <a:rPr lang="es-ES" dirty="0" err="1" smtClean="0">
                <a:solidFill>
                  <a:srgbClr val="909090"/>
                </a:solidFill>
              </a:rPr>
              <a:t>ipsum</a:t>
            </a:r>
            <a:r>
              <a:rPr lang="es-ES" dirty="0" smtClean="0">
                <a:solidFill>
                  <a:srgbClr val="909090"/>
                </a:solidFill>
              </a:rPr>
              <a:t> dolor </a:t>
            </a:r>
            <a:r>
              <a:rPr lang="es-ES" dirty="0" err="1" smtClean="0">
                <a:solidFill>
                  <a:srgbClr val="909090"/>
                </a:solidFill>
              </a:rPr>
              <a:t>sit</a:t>
            </a:r>
            <a:r>
              <a:rPr lang="es-ES" dirty="0" smtClean="0">
                <a:solidFill>
                  <a:srgbClr val="909090"/>
                </a:solidFill>
              </a:rPr>
              <a:t> </a:t>
            </a:r>
            <a:r>
              <a:rPr lang="es-ES" dirty="0" err="1" smtClean="0">
                <a:solidFill>
                  <a:srgbClr val="909090"/>
                </a:solidFill>
              </a:rPr>
              <a:t>amet</a:t>
            </a:r>
            <a:r>
              <a:rPr lang="es-ES" dirty="0" smtClean="0">
                <a:solidFill>
                  <a:srgbClr val="909090"/>
                </a:solidFill>
              </a:rPr>
              <a:t> </a:t>
            </a:r>
            <a:r>
              <a:rPr lang="es-ES" dirty="0" err="1" smtClean="0">
                <a:solidFill>
                  <a:srgbClr val="909090"/>
                </a:solidFill>
              </a:rPr>
              <a:t>Lorem</a:t>
            </a:r>
            <a:r>
              <a:rPr lang="es-ES" dirty="0" smtClean="0">
                <a:solidFill>
                  <a:srgbClr val="909090"/>
                </a:solidFill>
              </a:rPr>
              <a:t> </a:t>
            </a:r>
            <a:r>
              <a:rPr lang="es-ES" dirty="0" err="1" smtClean="0">
                <a:solidFill>
                  <a:srgbClr val="909090"/>
                </a:solidFill>
              </a:rPr>
              <a:t>ipsum</a:t>
            </a:r>
            <a:r>
              <a:rPr lang="es-ES" dirty="0" smtClean="0">
                <a:solidFill>
                  <a:srgbClr val="909090"/>
                </a:solidFill>
              </a:rPr>
              <a:t> dolor </a:t>
            </a:r>
            <a:r>
              <a:rPr lang="es-ES" dirty="0" err="1" smtClean="0">
                <a:solidFill>
                  <a:srgbClr val="909090"/>
                </a:solidFill>
              </a:rPr>
              <a:t>sit</a:t>
            </a:r>
            <a:r>
              <a:rPr lang="es-ES" dirty="0" smtClean="0">
                <a:solidFill>
                  <a:srgbClr val="909090"/>
                </a:solidFill>
              </a:rPr>
              <a:t> </a:t>
            </a:r>
            <a:r>
              <a:rPr lang="es-ES" dirty="0" err="1" smtClean="0">
                <a:solidFill>
                  <a:srgbClr val="909090"/>
                </a:solidFill>
              </a:rPr>
              <a:t>amet</a:t>
            </a:r>
            <a:endParaRPr lang="es-ES" dirty="0" smtClean="0">
              <a:solidFill>
                <a:srgbClr val="909090"/>
              </a:solidFill>
            </a:endParaRPr>
          </a:p>
          <a:p>
            <a:endParaRPr lang="es-ES" sz="1800" dirty="0">
              <a:solidFill>
                <a:srgbClr val="363636"/>
              </a:solidFill>
            </a:endParaRPr>
          </a:p>
        </p:txBody>
      </p:sp>
      <p:grpSp>
        <p:nvGrpSpPr>
          <p:cNvPr id="18" name="Agrupar 17"/>
          <p:cNvGrpSpPr/>
          <p:nvPr/>
        </p:nvGrpSpPr>
        <p:grpSpPr>
          <a:xfrm>
            <a:off x="3478843" y="751992"/>
            <a:ext cx="2159985" cy="0"/>
            <a:chOff x="3314977" y="751992"/>
            <a:chExt cx="2159985" cy="0"/>
          </a:xfrm>
        </p:grpSpPr>
        <p:cxnSp>
          <p:nvCxnSpPr>
            <p:cNvPr id="19" name="Conector recto 18"/>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1" name="Conector recto 20"/>
            <p:cNvCxnSpPr/>
            <p:nvPr/>
          </p:nvCxnSpPr>
          <p:spPr>
            <a:xfrm>
              <a:off x="4754967" y="751992"/>
              <a:ext cx="719995" cy="0"/>
            </a:xfrm>
            <a:prstGeom prst="line">
              <a:avLst/>
            </a:prstGeom>
            <a:ln w="12700" cmpd="sng">
              <a:solidFill>
                <a:srgbClr val="78DDED"/>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277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597155071"/>
              </p:ext>
            </p:extLst>
          </p:nvPr>
        </p:nvGraphicFramePr>
        <p:xfrm>
          <a:off x="4067029" y="2057161"/>
          <a:ext cx="4668929" cy="311261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 y="0"/>
            <a:ext cx="3638511" cy="6858000"/>
          </a:xfrm>
          <a:prstGeom prst="rect">
            <a:avLst/>
          </a:prstGeom>
          <a:solidFill>
            <a:srgbClr val="3D44AC"/>
          </a:solidFill>
          <a:ln>
            <a:noFill/>
          </a:ln>
          <a:effectLst/>
        </p:spPr>
        <p:style>
          <a:lnRef idx="1">
            <a:schemeClr val="accent1"/>
          </a:lnRef>
          <a:fillRef idx="3">
            <a:schemeClr val="accent1"/>
          </a:fillRef>
          <a:effectRef idx="2">
            <a:schemeClr val="accent1"/>
          </a:effectRef>
          <a:fontRef idx="minor">
            <a:schemeClr val="lt1"/>
          </a:fontRef>
        </p:style>
        <p:txBody>
          <a:bodyPr wrap="square" lIns="540000" tIns="360000" rIns="540000" bIns="360000" rtlCol="0" anchor="ctr"/>
          <a:lstStyle/>
          <a:p>
            <a:pPr algn="just">
              <a:spcAft>
                <a:spcPts val="1500"/>
              </a:spcAft>
            </a:pPr>
            <a:r>
              <a:rPr lang="it-IT" sz="1500" dirty="0">
                <a:solidFill>
                  <a:schemeClr val="bg1">
                    <a:alpha val="50000"/>
                  </a:schemeClr>
                </a:solidFill>
              </a:rPr>
              <a:t>Lorem ipsum dolor sit amet, consectetur adipiscing elit, sed do eiusmod tempor incididunt ut labore et dolore magna aliqua. Ut enim ad minim veniam, quis nostrud exercitation ullamco laboris nisi ut aliquip ex ea commodo consequazzt</a:t>
            </a:r>
            <a:r>
              <a:rPr lang="it-IT" sz="1500" dirty="0" smtClean="0">
                <a:solidFill>
                  <a:schemeClr val="bg1">
                    <a:alpha val="50000"/>
                  </a:schemeClr>
                </a:solidFill>
              </a:rPr>
              <a:t>.</a:t>
            </a:r>
          </a:p>
          <a:p>
            <a:pPr algn="just">
              <a:spcAft>
                <a:spcPts val="1500"/>
              </a:spcAft>
            </a:pPr>
            <a:r>
              <a:rPr lang="it-IT" sz="1500" dirty="0" smtClean="0">
                <a:solidFill>
                  <a:schemeClr val="bg1">
                    <a:alpha val="50000"/>
                  </a:schemeClr>
                </a:solidFill>
              </a:rPr>
              <a:t>Duis </a:t>
            </a:r>
            <a:r>
              <a:rPr lang="it-IT" sz="1500" dirty="0">
                <a:solidFill>
                  <a:schemeClr val="bg1">
                    <a:alpha val="50000"/>
                  </a:schemeClr>
                </a:solidFill>
              </a:rPr>
              <a:t>aute irure dolor in reprehenderit in voluptate velit esse cillum dolore eu fugiat nulla pariatur. Excepteur sint occaecat cupidatat non proident, sunt in culpa qui officia deserunt mollit anim id est laborum.</a:t>
            </a:r>
            <a:endParaRPr lang="es-ES" sz="1500" dirty="0">
              <a:solidFill>
                <a:schemeClr val="bg1">
                  <a:alpha val="50000"/>
                </a:schemeClr>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0000"/>
            <a:ext cx="3264204" cy="828000"/>
          </a:xfrm>
          <a:prstGeom prst="rect">
            <a:avLst/>
          </a:prstGeom>
        </p:spPr>
      </p:pic>
      <p:sp>
        <p:nvSpPr>
          <p:cNvPr id="10" name="Título 1"/>
          <p:cNvSpPr>
            <a:spLocks noGrp="1"/>
          </p:cNvSpPr>
          <p:nvPr>
            <p:ph type="title" idx="4294967295"/>
          </p:nvPr>
        </p:nvSpPr>
        <p:spPr>
          <a:xfrm>
            <a:off x="4198838" y="289511"/>
            <a:ext cx="4413350" cy="344856"/>
          </a:xfrm>
          <a:prstGeom prst="rect">
            <a:avLst/>
          </a:prstGeom>
        </p:spPr>
        <p:txBody>
          <a:bodyPr>
            <a:noAutofit/>
          </a:bodyPr>
          <a:lstStyle/>
          <a:p>
            <a:r>
              <a:rPr lang="es-ES" sz="2400" dirty="0" smtClean="0">
                <a:solidFill>
                  <a:srgbClr val="3D44AC"/>
                </a:solidFill>
              </a:rPr>
              <a:t>TITULO DIAPOSITIVA</a:t>
            </a:r>
            <a:endParaRPr lang="es-ES" sz="2400" dirty="0">
              <a:solidFill>
                <a:srgbClr val="3D44AC"/>
              </a:solidFill>
            </a:endParaRPr>
          </a:p>
        </p:txBody>
      </p:sp>
      <p:sp>
        <p:nvSpPr>
          <p:cNvPr id="11" name="Marcador de contenido 2"/>
          <p:cNvSpPr txBox="1">
            <a:spLocks/>
          </p:cNvSpPr>
          <p:nvPr/>
        </p:nvSpPr>
        <p:spPr>
          <a:xfrm>
            <a:off x="4198838" y="739332"/>
            <a:ext cx="4413350"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err="1" smtClean="0">
                <a:solidFill>
                  <a:srgbClr val="909090"/>
                </a:solidFill>
              </a:rPr>
              <a:t>Lorem</a:t>
            </a:r>
            <a:r>
              <a:rPr lang="es-ES" dirty="0" smtClean="0">
                <a:solidFill>
                  <a:srgbClr val="909090"/>
                </a:solidFill>
              </a:rPr>
              <a:t> </a:t>
            </a:r>
            <a:r>
              <a:rPr lang="es-ES" dirty="0" err="1" smtClean="0">
                <a:solidFill>
                  <a:srgbClr val="909090"/>
                </a:solidFill>
              </a:rPr>
              <a:t>ipsum</a:t>
            </a:r>
            <a:r>
              <a:rPr lang="es-ES" dirty="0" smtClean="0">
                <a:solidFill>
                  <a:srgbClr val="909090"/>
                </a:solidFill>
              </a:rPr>
              <a:t> dolor </a:t>
            </a:r>
            <a:r>
              <a:rPr lang="es-ES" dirty="0" err="1" smtClean="0">
                <a:solidFill>
                  <a:srgbClr val="909090"/>
                </a:solidFill>
              </a:rPr>
              <a:t>sit</a:t>
            </a:r>
            <a:r>
              <a:rPr lang="es-ES" dirty="0" smtClean="0">
                <a:solidFill>
                  <a:srgbClr val="909090"/>
                </a:solidFill>
              </a:rPr>
              <a:t> </a:t>
            </a:r>
            <a:r>
              <a:rPr lang="es-ES" dirty="0" err="1" smtClean="0">
                <a:solidFill>
                  <a:srgbClr val="909090"/>
                </a:solidFill>
              </a:rPr>
              <a:t>amet</a:t>
            </a:r>
            <a:r>
              <a:rPr lang="es-ES" dirty="0" smtClean="0">
                <a:solidFill>
                  <a:srgbClr val="909090"/>
                </a:solidFill>
              </a:rPr>
              <a:t> </a:t>
            </a:r>
            <a:r>
              <a:rPr lang="es-ES" dirty="0" err="1" smtClean="0">
                <a:solidFill>
                  <a:srgbClr val="909090"/>
                </a:solidFill>
              </a:rPr>
              <a:t>Lorem</a:t>
            </a:r>
            <a:r>
              <a:rPr lang="es-ES" dirty="0" smtClean="0">
                <a:solidFill>
                  <a:srgbClr val="909090"/>
                </a:solidFill>
              </a:rPr>
              <a:t> </a:t>
            </a:r>
            <a:r>
              <a:rPr lang="es-ES" dirty="0" err="1" smtClean="0">
                <a:solidFill>
                  <a:srgbClr val="909090"/>
                </a:solidFill>
              </a:rPr>
              <a:t>ipsum</a:t>
            </a:r>
            <a:r>
              <a:rPr lang="es-ES" dirty="0" smtClean="0">
                <a:solidFill>
                  <a:srgbClr val="909090"/>
                </a:solidFill>
              </a:rPr>
              <a:t> dolor</a:t>
            </a:r>
            <a:endParaRPr lang="es-ES" sz="1800" dirty="0">
              <a:solidFill>
                <a:srgbClr val="363636"/>
              </a:solidFill>
            </a:endParaRPr>
          </a:p>
        </p:txBody>
      </p:sp>
      <p:grpSp>
        <p:nvGrpSpPr>
          <p:cNvPr id="12" name="Agrupar 11"/>
          <p:cNvGrpSpPr/>
          <p:nvPr/>
        </p:nvGrpSpPr>
        <p:grpSpPr>
          <a:xfrm>
            <a:off x="5324819" y="751992"/>
            <a:ext cx="2159985" cy="0"/>
            <a:chOff x="3314977" y="751992"/>
            <a:chExt cx="2159985" cy="0"/>
          </a:xfrm>
        </p:grpSpPr>
        <p:cxnSp>
          <p:nvCxnSpPr>
            <p:cNvPr id="13" name="Conector recto 12"/>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15" name="Conector recto 14"/>
            <p:cNvCxnSpPr/>
            <p:nvPr/>
          </p:nvCxnSpPr>
          <p:spPr>
            <a:xfrm>
              <a:off x="4754967" y="751992"/>
              <a:ext cx="719995" cy="0"/>
            </a:xfrm>
            <a:prstGeom prst="line">
              <a:avLst/>
            </a:prstGeom>
            <a:ln w="12700" cmpd="sng">
              <a:solidFill>
                <a:srgbClr val="78DDED"/>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5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ndo-laboratorio.jpg"/>
          <p:cNvPicPr>
            <a:picLocks noChangeAspect="1"/>
          </p:cNvPicPr>
          <p:nvPr/>
        </p:nvPicPr>
        <p:blipFill rotWithShape="1">
          <a:blip r:embed="rId2">
            <a:extLst>
              <a:ext uri="{28A0092B-C50C-407E-A947-70E740481C1C}">
                <a14:useLocalDpi xmlns:a14="http://schemas.microsoft.com/office/drawing/2010/main" val="0"/>
              </a:ext>
            </a:extLst>
          </a:blip>
          <a:srcRect l="4576" r="6535"/>
          <a:stretch/>
        </p:blipFill>
        <p:spPr>
          <a:xfrm>
            <a:off x="0" y="0"/>
            <a:ext cx="9144000" cy="6858000"/>
          </a:xfrm>
          <a:prstGeom prst="rect">
            <a:avLst/>
          </a:prstGeom>
        </p:spPr>
      </p:pic>
      <p:sp>
        <p:nvSpPr>
          <p:cNvPr id="11" name="Rectángulo 10"/>
          <p:cNvSpPr/>
          <p:nvPr/>
        </p:nvSpPr>
        <p:spPr>
          <a:xfrm>
            <a:off x="0" y="2425239"/>
            <a:ext cx="9144000" cy="2010140"/>
          </a:xfrm>
          <a:prstGeom prst="rect">
            <a:avLst/>
          </a:prstGeom>
          <a:solidFill>
            <a:srgbClr val="78DDCA">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720000" tIns="360000" rIns="720000" bIns="360000" rtlCol="0" anchor="ctr"/>
          <a:lstStyle/>
          <a:p>
            <a:pPr algn="r">
              <a:lnSpc>
                <a:spcPct val="70000"/>
              </a:lnSpc>
              <a:spcAft>
                <a:spcPts val="1500"/>
              </a:spcAft>
            </a:pPr>
            <a:r>
              <a:rPr lang="it-IT" sz="2000" b="1" dirty="0" smtClean="0">
                <a:solidFill>
                  <a:schemeClr val="bg1"/>
                </a:solidFill>
              </a:rPr>
              <a:t>Linea de </a:t>
            </a:r>
            <a:r>
              <a:rPr lang="it-IT" sz="2000" b="1" dirty="0" err="1" smtClean="0">
                <a:solidFill>
                  <a:schemeClr val="bg1"/>
                </a:solidFill>
              </a:rPr>
              <a:t>investigación</a:t>
            </a:r>
            <a:endParaRPr lang="it-IT" sz="2000" b="1" dirty="0" smtClean="0">
              <a:solidFill>
                <a:schemeClr val="bg1"/>
              </a:solidFill>
            </a:endParaRPr>
          </a:p>
          <a:p>
            <a:pPr algn="r">
              <a:lnSpc>
                <a:spcPct val="70000"/>
              </a:lnSpc>
              <a:spcAft>
                <a:spcPts val="1500"/>
              </a:spcAft>
            </a:pPr>
            <a:r>
              <a:rPr lang="it-IT" sz="4000" b="1" dirty="0" smtClean="0">
                <a:solidFill>
                  <a:schemeClr val="bg1"/>
                </a:solidFill>
              </a:rPr>
              <a:t>METABOLISMO</a:t>
            </a:r>
            <a:endParaRPr lang="it-IT" sz="4000" b="1" dirty="0" smtClean="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Tree>
    <p:extLst>
      <p:ext uri="{BB962C8B-B14F-4D97-AF65-F5344CB8AC3E}">
        <p14:creationId xmlns:p14="http://schemas.microsoft.com/office/powerpoint/2010/main" val="4198993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4324" y="0"/>
            <a:ext cx="9144000" cy="4362943"/>
          </a:xfrm>
          <a:prstGeom prst="rect">
            <a:avLst/>
          </a:prstGeom>
          <a:solidFill>
            <a:srgbClr val="78DDCA">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CuadroTexto 14"/>
          <p:cNvSpPr txBox="1"/>
          <p:nvPr/>
        </p:nvSpPr>
        <p:spPr>
          <a:xfrm>
            <a:off x="540460" y="4738668"/>
            <a:ext cx="8071728" cy="1107996"/>
          </a:xfrm>
          <a:prstGeom prst="rect">
            <a:avLst/>
          </a:prstGeom>
          <a:noFill/>
        </p:spPr>
        <p:txBody>
          <a:bodyPr wrap="square" rtlCol="0">
            <a:spAutoFit/>
          </a:bodyPr>
          <a:lstStyle/>
          <a:p>
            <a:r>
              <a:rPr lang="es-ES_tradnl" sz="1100" dirty="0">
                <a:solidFill>
                  <a:srgbClr val="909090"/>
                </a:solidFill>
              </a:rPr>
              <a:t>El 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r>
              <a:rPr lang="es-ES_tradnl" sz="1100" dirty="0" smtClean="0">
                <a:solidFill>
                  <a:srgbClr val="909090"/>
                </a:solidFill>
              </a:rPr>
              <a:t>. </a:t>
            </a:r>
            <a:r>
              <a:rPr lang="es-ES_tradnl" sz="1100" dirty="0">
                <a:solidFill>
                  <a:srgbClr val="909090"/>
                </a:solidFill>
              </a:rPr>
              <a:t>El 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endParaRPr lang="it-IT" sz="1100" dirty="0">
              <a:solidFill>
                <a:srgbClr val="909090"/>
              </a:solidFill>
            </a:endParaRPr>
          </a:p>
          <a:p>
            <a:endParaRPr lang="it-IT" sz="1100" dirty="0">
              <a:solidFill>
                <a:srgbClr val="909090"/>
              </a:solidFill>
            </a:endParaRPr>
          </a:p>
        </p:txBody>
      </p:sp>
      <p:sp>
        <p:nvSpPr>
          <p:cNvPr id="16" name="Rectángulo 15"/>
          <p:cNvSpPr/>
          <p:nvPr/>
        </p:nvSpPr>
        <p:spPr>
          <a:xfrm>
            <a:off x="540460"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cxnSp>
        <p:nvCxnSpPr>
          <p:cNvPr id="17" name="Conector recto 16"/>
          <p:cNvCxnSpPr/>
          <p:nvPr/>
        </p:nvCxnSpPr>
        <p:spPr>
          <a:xfrm>
            <a:off x="-7937" y="4348666"/>
            <a:ext cx="9144000" cy="0"/>
          </a:xfrm>
          <a:prstGeom prst="line">
            <a:avLst/>
          </a:prstGeom>
          <a:ln w="76200" cmpd="sng">
            <a:solidFill>
              <a:srgbClr val="3D44AC"/>
            </a:solidFill>
          </a:ln>
          <a:effectLst/>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3419999"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sp>
        <p:nvSpPr>
          <p:cNvPr id="19" name="Rectángulo 18"/>
          <p:cNvSpPr/>
          <p:nvPr/>
        </p:nvSpPr>
        <p:spPr>
          <a:xfrm>
            <a:off x="6308188"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2" name="Título 1"/>
          <p:cNvSpPr txBox="1">
            <a:spLocks/>
          </p:cNvSpPr>
          <p:nvPr/>
        </p:nvSpPr>
        <p:spPr>
          <a:xfrm>
            <a:off x="531812" y="289511"/>
            <a:ext cx="8080376"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FFFFFF"/>
                </a:solidFill>
              </a:rPr>
              <a:t>TITULO DIAPOSITIVA</a:t>
            </a:r>
            <a:endParaRPr lang="es-ES" sz="2400" dirty="0">
              <a:solidFill>
                <a:srgbClr val="FFFFFF"/>
              </a:solidFill>
            </a:endParaRPr>
          </a:p>
        </p:txBody>
      </p:sp>
      <p:sp>
        <p:nvSpPr>
          <p:cNvPr id="13"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err="1" smtClean="0">
                <a:solidFill>
                  <a:srgbClr val="FFFFFF"/>
                </a:solidFill>
              </a:rPr>
              <a:t>Lorem</a:t>
            </a:r>
            <a:r>
              <a:rPr lang="es-ES" dirty="0" smtClean="0">
                <a:solidFill>
                  <a:srgbClr val="FFFFFF"/>
                </a:solidFill>
              </a:rPr>
              <a:t> </a:t>
            </a:r>
            <a:r>
              <a:rPr lang="es-ES" dirty="0" err="1" smtClean="0">
                <a:solidFill>
                  <a:srgbClr val="FFFFFF"/>
                </a:solidFill>
              </a:rPr>
              <a:t>ipsum</a:t>
            </a:r>
            <a:r>
              <a:rPr lang="es-ES" dirty="0" smtClean="0">
                <a:solidFill>
                  <a:srgbClr val="FFFFFF"/>
                </a:solidFill>
              </a:rPr>
              <a:t> dolor </a:t>
            </a:r>
            <a:r>
              <a:rPr lang="es-ES" dirty="0" err="1" smtClean="0">
                <a:solidFill>
                  <a:srgbClr val="FFFFFF"/>
                </a:solidFill>
              </a:rPr>
              <a:t>sit</a:t>
            </a:r>
            <a:r>
              <a:rPr lang="es-ES" dirty="0" smtClean="0">
                <a:solidFill>
                  <a:srgbClr val="FFFFFF"/>
                </a:solidFill>
              </a:rPr>
              <a:t> </a:t>
            </a:r>
            <a:r>
              <a:rPr lang="es-ES" dirty="0" err="1" smtClean="0">
                <a:solidFill>
                  <a:srgbClr val="FFFFFF"/>
                </a:solidFill>
              </a:rPr>
              <a:t>amet</a:t>
            </a:r>
            <a:r>
              <a:rPr lang="es-ES" dirty="0" smtClean="0">
                <a:solidFill>
                  <a:srgbClr val="FFFFFF"/>
                </a:solidFill>
              </a:rPr>
              <a:t> </a:t>
            </a:r>
            <a:r>
              <a:rPr lang="es-ES" dirty="0" err="1" smtClean="0">
                <a:solidFill>
                  <a:srgbClr val="FFFFFF"/>
                </a:solidFill>
              </a:rPr>
              <a:t>Lorem</a:t>
            </a:r>
            <a:r>
              <a:rPr lang="es-ES" dirty="0" smtClean="0">
                <a:solidFill>
                  <a:srgbClr val="FFFFFF"/>
                </a:solidFill>
              </a:rPr>
              <a:t> </a:t>
            </a:r>
            <a:r>
              <a:rPr lang="es-ES" dirty="0" err="1" smtClean="0">
                <a:solidFill>
                  <a:srgbClr val="FFFFFF"/>
                </a:solidFill>
              </a:rPr>
              <a:t>ipsum</a:t>
            </a:r>
            <a:r>
              <a:rPr lang="es-ES" dirty="0" smtClean="0">
                <a:solidFill>
                  <a:srgbClr val="FFFFFF"/>
                </a:solidFill>
              </a:rPr>
              <a:t> dolor </a:t>
            </a:r>
            <a:r>
              <a:rPr lang="es-ES" dirty="0" err="1" smtClean="0">
                <a:solidFill>
                  <a:srgbClr val="FFFFFF"/>
                </a:solidFill>
              </a:rPr>
              <a:t>sit</a:t>
            </a:r>
            <a:r>
              <a:rPr lang="es-ES" dirty="0" smtClean="0">
                <a:solidFill>
                  <a:srgbClr val="FFFFFF"/>
                </a:solidFill>
              </a:rPr>
              <a:t> </a:t>
            </a:r>
            <a:r>
              <a:rPr lang="es-ES" dirty="0" err="1" smtClean="0">
                <a:solidFill>
                  <a:srgbClr val="FFFFFF"/>
                </a:solidFill>
              </a:rPr>
              <a:t>amet</a:t>
            </a:r>
            <a:endParaRPr lang="es-ES" dirty="0" smtClean="0">
              <a:solidFill>
                <a:srgbClr val="FFFFFF"/>
              </a:solidFill>
            </a:endParaRPr>
          </a:p>
          <a:p>
            <a:endParaRPr lang="es-ES" sz="1800" dirty="0">
              <a:solidFill>
                <a:srgbClr val="FFFFFF"/>
              </a:solidFill>
            </a:endParaRPr>
          </a:p>
        </p:txBody>
      </p:sp>
      <p:cxnSp>
        <p:nvCxnSpPr>
          <p:cNvPr id="23" name="Conector recto 22"/>
          <p:cNvCxnSpPr/>
          <p:nvPr/>
        </p:nvCxnSpPr>
        <p:spPr>
          <a:xfrm>
            <a:off x="3783593" y="734230"/>
            <a:ext cx="1576815"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06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2466" y="1549607"/>
            <a:ext cx="7930091" cy="1785104"/>
          </a:xfrm>
          <a:prstGeom prst="rect">
            <a:avLst/>
          </a:prstGeom>
          <a:noFill/>
        </p:spPr>
        <p:txBody>
          <a:bodyPr wrap="square" rtlCol="0">
            <a:spAutoFit/>
          </a:bodyPr>
          <a:lstStyle/>
          <a:p>
            <a:r>
              <a:rPr lang="es-ES_tradnl" sz="1100" dirty="0" smtClean="0">
                <a:solidFill>
                  <a:srgbClr val="363636">
                    <a:alpha val="50000"/>
                  </a:srgbClr>
                </a:solidFill>
              </a:rPr>
              <a:t>INCLIVA </a:t>
            </a:r>
            <a:r>
              <a:rPr lang="es-ES_tradnl" sz="1100" dirty="0">
                <a:solidFill>
                  <a:srgbClr val="363636">
                    <a:alpha val="50000"/>
                  </a:srgbClr>
                </a:solidFill>
              </a:rPr>
              <a:t>se constituyó en el año 2000 y desde 2011 está acreditada como Instituto de Investigación Sanitaria por el Instituto de Salud Carlos III.</a:t>
            </a:r>
          </a:p>
          <a:p>
            <a:r>
              <a:rPr lang="es-ES_tradnl" sz="1100" dirty="0">
                <a:solidFill>
                  <a:srgbClr val="363636">
                    <a:alpha val="50000"/>
                  </a:srgbClr>
                </a:solidFill>
              </a:rPr>
              <a:t>El 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a:t>
            </a:r>
            <a:r>
              <a:rPr lang="es-ES_tradnl" sz="1100" dirty="0" smtClean="0">
                <a:solidFill>
                  <a:srgbClr val="363636">
                    <a:alpha val="50000"/>
                  </a:srgbClr>
                </a:solidFill>
              </a:rPr>
              <a:t>IUVI.</a:t>
            </a:r>
          </a:p>
          <a:p>
            <a:endParaRPr lang="es-ES_tradnl" sz="1100" dirty="0" smtClean="0">
              <a:solidFill>
                <a:srgbClr val="363636">
                  <a:alpha val="50000"/>
                </a:srgbClr>
              </a:solidFill>
            </a:endParaRPr>
          </a:p>
          <a:p>
            <a:r>
              <a:rPr lang="es-ES_tradnl" sz="1100" dirty="0" smtClean="0">
                <a:solidFill>
                  <a:srgbClr val="363636">
                    <a:alpha val="50000"/>
                  </a:srgbClr>
                </a:solidFill>
              </a:rPr>
              <a:t>El </a:t>
            </a:r>
            <a:r>
              <a:rPr lang="es-ES_tradnl" sz="1100" dirty="0">
                <a:solidFill>
                  <a:srgbClr val="363636">
                    <a:alpha val="50000"/>
                  </a:srgbClr>
                </a:solidFill>
              </a:rPr>
              <a:t>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p>
          <a:p>
            <a:endParaRPr lang="es-ES_tradnl" sz="1100" dirty="0">
              <a:solidFill>
                <a:srgbClr val="363636">
                  <a:alpha val="50000"/>
                </a:srgbClr>
              </a:solidFill>
            </a:endParaRPr>
          </a:p>
        </p:txBody>
      </p:sp>
      <p:grpSp>
        <p:nvGrpSpPr>
          <p:cNvPr id="5" name="Agrupar 4"/>
          <p:cNvGrpSpPr/>
          <p:nvPr/>
        </p:nvGrpSpPr>
        <p:grpSpPr>
          <a:xfrm>
            <a:off x="696980" y="3371092"/>
            <a:ext cx="2162253" cy="2374173"/>
            <a:chOff x="666004" y="3340666"/>
            <a:chExt cx="2162253" cy="2374173"/>
          </a:xfrm>
        </p:grpSpPr>
        <p:graphicFrame>
          <p:nvGraphicFramePr>
            <p:cNvPr id="6" name="Gráfico 5"/>
            <p:cNvGraphicFramePr/>
            <p:nvPr>
              <p:extLst>
                <p:ext uri="{D42A27DB-BD31-4B8C-83A1-F6EECF244321}">
                  <p14:modId xmlns:p14="http://schemas.microsoft.com/office/powerpoint/2010/main" val="2032334571"/>
                </p:ext>
              </p:extLst>
            </p:nvPr>
          </p:nvGraphicFramePr>
          <p:xfrm>
            <a:off x="666004" y="3340666"/>
            <a:ext cx="2162253" cy="2374173"/>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1161634" y="4398410"/>
              <a:ext cx="1177124" cy="553998"/>
            </a:xfrm>
            <a:prstGeom prst="rect">
              <a:avLst/>
            </a:prstGeom>
            <a:noFill/>
          </p:spPr>
          <p:txBody>
            <a:bodyPr wrap="square" rtlCol="0">
              <a:spAutoFit/>
            </a:bodyPr>
            <a:lstStyle/>
            <a:p>
              <a:pPr algn="ctr"/>
              <a:r>
                <a:rPr lang="es-ES" sz="3000" b="1" dirty="0" smtClean="0">
                  <a:solidFill>
                    <a:srgbClr val="78DDCA"/>
                  </a:solidFill>
                </a:rPr>
                <a:t>80%</a:t>
              </a:r>
              <a:endParaRPr lang="es-ES" sz="3000" b="1" dirty="0">
                <a:solidFill>
                  <a:srgbClr val="78DDCA"/>
                </a:solidFill>
              </a:endParaRPr>
            </a:p>
          </p:txBody>
        </p:sp>
      </p:grpSp>
      <p:grpSp>
        <p:nvGrpSpPr>
          <p:cNvPr id="8" name="Agrupar 7"/>
          <p:cNvGrpSpPr/>
          <p:nvPr/>
        </p:nvGrpSpPr>
        <p:grpSpPr>
          <a:xfrm>
            <a:off x="3477158" y="3371092"/>
            <a:ext cx="2162253" cy="2374173"/>
            <a:chOff x="666004" y="3340666"/>
            <a:chExt cx="2162253" cy="2374173"/>
          </a:xfrm>
        </p:grpSpPr>
        <p:graphicFrame>
          <p:nvGraphicFramePr>
            <p:cNvPr id="9" name="Gráfico 8"/>
            <p:cNvGraphicFramePr/>
            <p:nvPr>
              <p:extLst>
                <p:ext uri="{D42A27DB-BD31-4B8C-83A1-F6EECF244321}">
                  <p14:modId xmlns:p14="http://schemas.microsoft.com/office/powerpoint/2010/main" val="466525142"/>
                </p:ext>
              </p:extLst>
            </p:nvPr>
          </p:nvGraphicFramePr>
          <p:xfrm>
            <a:off x="666004" y="3340666"/>
            <a:ext cx="2162253" cy="2374173"/>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p:cNvSpPr txBox="1"/>
            <p:nvPr/>
          </p:nvSpPr>
          <p:spPr>
            <a:xfrm>
              <a:off x="1169377" y="4398410"/>
              <a:ext cx="1161638" cy="553998"/>
            </a:xfrm>
            <a:prstGeom prst="rect">
              <a:avLst/>
            </a:prstGeom>
            <a:noFill/>
          </p:spPr>
          <p:txBody>
            <a:bodyPr wrap="square" rtlCol="0">
              <a:spAutoFit/>
            </a:bodyPr>
            <a:lstStyle/>
            <a:p>
              <a:pPr algn="ctr"/>
              <a:r>
                <a:rPr lang="es-ES" sz="3000" b="1" dirty="0" smtClean="0">
                  <a:solidFill>
                    <a:srgbClr val="78DDCA"/>
                  </a:solidFill>
                </a:rPr>
                <a:t>40%</a:t>
              </a:r>
              <a:endParaRPr lang="es-ES" sz="3000" b="1" dirty="0">
                <a:solidFill>
                  <a:srgbClr val="78DDCA"/>
                </a:solidFill>
              </a:endParaRPr>
            </a:p>
          </p:txBody>
        </p:sp>
      </p:grpSp>
      <p:grpSp>
        <p:nvGrpSpPr>
          <p:cNvPr id="11" name="Agrupar 10"/>
          <p:cNvGrpSpPr/>
          <p:nvPr/>
        </p:nvGrpSpPr>
        <p:grpSpPr>
          <a:xfrm>
            <a:off x="6257337" y="3371092"/>
            <a:ext cx="2162253" cy="2374173"/>
            <a:chOff x="666004" y="3340666"/>
            <a:chExt cx="2162253" cy="2374173"/>
          </a:xfrm>
        </p:grpSpPr>
        <p:graphicFrame>
          <p:nvGraphicFramePr>
            <p:cNvPr id="12" name="Gráfico 11"/>
            <p:cNvGraphicFramePr/>
            <p:nvPr>
              <p:extLst>
                <p:ext uri="{D42A27DB-BD31-4B8C-83A1-F6EECF244321}">
                  <p14:modId xmlns:p14="http://schemas.microsoft.com/office/powerpoint/2010/main" val="3873532240"/>
                </p:ext>
              </p:extLst>
            </p:nvPr>
          </p:nvGraphicFramePr>
          <p:xfrm>
            <a:off x="666004" y="3340666"/>
            <a:ext cx="2162253" cy="2374173"/>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p:cNvSpPr txBox="1"/>
            <p:nvPr/>
          </p:nvSpPr>
          <p:spPr>
            <a:xfrm>
              <a:off x="1200354" y="4398410"/>
              <a:ext cx="1099684" cy="553998"/>
            </a:xfrm>
            <a:prstGeom prst="rect">
              <a:avLst/>
            </a:prstGeom>
            <a:noFill/>
          </p:spPr>
          <p:txBody>
            <a:bodyPr wrap="square" rtlCol="0">
              <a:spAutoFit/>
            </a:bodyPr>
            <a:lstStyle/>
            <a:p>
              <a:pPr algn="ctr"/>
              <a:r>
                <a:rPr lang="es-ES" sz="3000" b="1" dirty="0" smtClean="0">
                  <a:solidFill>
                    <a:srgbClr val="78DDCA"/>
                  </a:solidFill>
                </a:rPr>
                <a:t>50%</a:t>
              </a:r>
              <a:endParaRPr lang="es-ES" sz="3000" b="1" dirty="0">
                <a:solidFill>
                  <a:srgbClr val="78DDCA"/>
                </a:solidFill>
              </a:endParaRPr>
            </a:p>
          </p:txBody>
        </p:sp>
      </p:grpSp>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8" name="Título 1"/>
          <p:cNvSpPr txBox="1">
            <a:spLocks/>
          </p:cNvSpPr>
          <p:nvPr/>
        </p:nvSpPr>
        <p:spPr>
          <a:xfrm>
            <a:off x="531812" y="289511"/>
            <a:ext cx="8080376"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3D44AC"/>
                </a:solidFill>
              </a:rPr>
              <a:t>TITULO DIAPOSITIVA</a:t>
            </a:r>
            <a:endParaRPr lang="es-ES" sz="2400" dirty="0">
              <a:solidFill>
                <a:srgbClr val="3D44AC"/>
              </a:solidFill>
            </a:endParaRPr>
          </a:p>
        </p:txBody>
      </p:sp>
      <p:sp>
        <p:nvSpPr>
          <p:cNvPr id="19"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mtClean="0">
                <a:solidFill>
                  <a:srgbClr val="909090"/>
                </a:solidFill>
              </a:rPr>
              <a:t>Lorem ipsum dolor sit amet Lorem ipsum dolor sit amet</a:t>
            </a:r>
          </a:p>
          <a:p>
            <a:endParaRPr lang="es-ES" sz="1800">
              <a:solidFill>
                <a:srgbClr val="363636"/>
              </a:solidFill>
            </a:endParaRPr>
          </a:p>
        </p:txBody>
      </p:sp>
      <p:grpSp>
        <p:nvGrpSpPr>
          <p:cNvPr id="16" name="Agrupar 19"/>
          <p:cNvGrpSpPr/>
          <p:nvPr/>
        </p:nvGrpSpPr>
        <p:grpSpPr>
          <a:xfrm>
            <a:off x="3478843" y="698827"/>
            <a:ext cx="2159985" cy="0"/>
            <a:chOff x="3314977" y="751992"/>
            <a:chExt cx="2159985" cy="0"/>
          </a:xfrm>
        </p:grpSpPr>
        <p:cxnSp>
          <p:nvCxnSpPr>
            <p:cNvPr id="17"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21"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2" name="Conector recto 22"/>
            <p:cNvCxnSpPr/>
            <p:nvPr/>
          </p:nvCxnSpPr>
          <p:spPr>
            <a:xfrm>
              <a:off x="4754967" y="751992"/>
              <a:ext cx="719995" cy="0"/>
            </a:xfrm>
            <a:prstGeom prst="line">
              <a:avLst/>
            </a:prstGeom>
            <a:ln w="12700" cmpd="sng">
              <a:solidFill>
                <a:srgbClr val="78DDED"/>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7997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3428148" cy="6858000"/>
          </a:xfrm>
          <a:prstGeom prst="rect">
            <a:avLst/>
          </a:prstGeom>
          <a:solidFill>
            <a:srgbClr val="78DDCA"/>
          </a:solidFill>
          <a:ln>
            <a:noFill/>
          </a:ln>
          <a:effectLst/>
        </p:spPr>
        <p:style>
          <a:lnRef idx="1">
            <a:schemeClr val="accent1"/>
          </a:lnRef>
          <a:fillRef idx="3">
            <a:schemeClr val="accent1"/>
          </a:fillRef>
          <a:effectRef idx="2">
            <a:schemeClr val="accent1"/>
          </a:effectRef>
          <a:fontRef idx="minor">
            <a:schemeClr val="lt1"/>
          </a:fontRef>
        </p:style>
        <p:txBody>
          <a:bodyPr wrap="square" lIns="540000" tIns="360000" rIns="540000" bIns="360000" rtlCol="0" anchor="ctr"/>
          <a:lstStyle/>
          <a:p>
            <a:pPr algn="just">
              <a:spcAft>
                <a:spcPts val="1500"/>
              </a:spcAft>
            </a:pPr>
            <a:r>
              <a:rPr lang="it-IT" sz="1500" dirty="0">
                <a:solidFill>
                  <a:schemeClr val="bg1">
                    <a:alpha val="80000"/>
                  </a:schemeClr>
                </a:solidFill>
              </a:rPr>
              <a:t>Lorem ipsum dolor sit amet, consectetur adipiscing elit, sed do eiusmod tempor incididunt ut labore et dolore magna aliqua. Ut enim ad minim veniam, quis nostrud exercitation ullamco laboris nisi ut aliquip ex ea commodo consequazzt</a:t>
            </a:r>
            <a:r>
              <a:rPr lang="it-IT" sz="1500" dirty="0" smtClean="0">
                <a:solidFill>
                  <a:schemeClr val="bg1">
                    <a:alpha val="80000"/>
                  </a:schemeClr>
                </a:solidFill>
              </a:rPr>
              <a:t>.</a:t>
            </a:r>
          </a:p>
          <a:p>
            <a:pPr algn="just">
              <a:spcAft>
                <a:spcPts val="1500"/>
              </a:spcAft>
            </a:pPr>
            <a:r>
              <a:rPr lang="it-IT" sz="1500" dirty="0" smtClean="0">
                <a:solidFill>
                  <a:schemeClr val="bg1">
                    <a:alpha val="80000"/>
                  </a:schemeClr>
                </a:solidFill>
              </a:rPr>
              <a:t>Duis </a:t>
            </a:r>
            <a:r>
              <a:rPr lang="it-IT" sz="1500" dirty="0">
                <a:solidFill>
                  <a:schemeClr val="bg1">
                    <a:alpha val="80000"/>
                  </a:schemeClr>
                </a:solidFill>
              </a:rPr>
              <a:t>aute irure </a:t>
            </a:r>
            <a:r>
              <a:rPr lang="it-IT" sz="1500" dirty="0" smtClean="0">
                <a:solidFill>
                  <a:schemeClr val="bg1">
                    <a:alpha val="80000"/>
                  </a:schemeClr>
                </a:solidFill>
              </a:rPr>
              <a:t>dolor </a:t>
            </a:r>
            <a:r>
              <a:rPr lang="it-IT" sz="1500" dirty="0">
                <a:solidFill>
                  <a:schemeClr val="bg1">
                    <a:alpha val="80000"/>
                  </a:schemeClr>
                </a:solidFill>
              </a:rPr>
              <a:t>in reprehenderit in voluptate velit esse cillum dolore eu fugiat nulla pariatur. Excepteur sint occaecat cupidatat non proident, sunt in culpa qui officia deserunt mollit anim id est laborum.</a:t>
            </a:r>
            <a:endParaRPr lang="es-ES" sz="1500" dirty="0">
              <a:solidFill>
                <a:schemeClr val="bg1">
                  <a:alpha val="80000"/>
                </a:schemeClr>
              </a:solidFill>
            </a:endParaRPr>
          </a:p>
        </p:txBody>
      </p:sp>
      <p:graphicFrame>
        <p:nvGraphicFramePr>
          <p:cNvPr id="5" name="Gráfico 4"/>
          <p:cNvGraphicFramePr/>
          <p:nvPr>
            <p:extLst>
              <p:ext uri="{D42A27DB-BD31-4B8C-83A1-F6EECF244321}">
                <p14:modId xmlns:p14="http://schemas.microsoft.com/office/powerpoint/2010/main" val="3857556998"/>
              </p:ext>
            </p:extLst>
          </p:nvPr>
        </p:nvGraphicFramePr>
        <p:xfrm>
          <a:off x="3682100" y="1676400"/>
          <a:ext cx="5092700" cy="3395133"/>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0000"/>
            <a:ext cx="3264204" cy="828000"/>
          </a:xfrm>
          <a:prstGeom prst="rect">
            <a:avLst/>
          </a:prstGeom>
        </p:spPr>
      </p:pic>
      <p:sp>
        <p:nvSpPr>
          <p:cNvPr id="7" name="Título 1"/>
          <p:cNvSpPr txBox="1">
            <a:spLocks/>
          </p:cNvSpPr>
          <p:nvPr/>
        </p:nvSpPr>
        <p:spPr>
          <a:xfrm>
            <a:off x="4158336" y="289511"/>
            <a:ext cx="4453852"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3D44AC"/>
                </a:solidFill>
              </a:rPr>
              <a:t>TITULO DIAPOSITIVA</a:t>
            </a:r>
            <a:endParaRPr lang="es-ES" sz="2400" dirty="0">
              <a:solidFill>
                <a:srgbClr val="3D44AC"/>
              </a:solidFill>
            </a:endParaRPr>
          </a:p>
        </p:txBody>
      </p:sp>
      <p:sp>
        <p:nvSpPr>
          <p:cNvPr id="8" name="Marcador de contenido 2"/>
          <p:cNvSpPr txBox="1">
            <a:spLocks/>
          </p:cNvSpPr>
          <p:nvPr/>
        </p:nvSpPr>
        <p:spPr>
          <a:xfrm>
            <a:off x="4158336" y="739332"/>
            <a:ext cx="4453852" cy="4059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500" smtClean="0">
                <a:solidFill>
                  <a:srgbClr val="909090"/>
                </a:solidFill>
              </a:rPr>
              <a:t>Lorem ipsum dolor sit amet Lorem ipsum dolor</a:t>
            </a:r>
            <a:endParaRPr lang="es-ES" sz="1800" dirty="0">
              <a:solidFill>
                <a:srgbClr val="909090"/>
              </a:solidFill>
            </a:endParaRPr>
          </a:p>
        </p:txBody>
      </p:sp>
      <p:grpSp>
        <p:nvGrpSpPr>
          <p:cNvPr id="10" name="Agrupar 26"/>
          <p:cNvGrpSpPr/>
          <p:nvPr/>
        </p:nvGrpSpPr>
        <p:grpSpPr>
          <a:xfrm>
            <a:off x="5278830" y="673978"/>
            <a:ext cx="2159985" cy="0"/>
            <a:chOff x="3314977" y="751992"/>
            <a:chExt cx="2159985" cy="0"/>
          </a:xfrm>
        </p:grpSpPr>
        <p:cxnSp>
          <p:nvCxnSpPr>
            <p:cNvPr id="11"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8096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661608513"/>
              </p:ext>
            </p:extLst>
          </p:nvPr>
        </p:nvGraphicFramePr>
        <p:xfrm>
          <a:off x="3607409" y="1629666"/>
          <a:ext cx="5360314" cy="37114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0" y="0"/>
            <a:ext cx="3428148" cy="6858000"/>
          </a:xfrm>
          <a:prstGeom prst="rect">
            <a:avLst/>
          </a:prstGeom>
          <a:solidFill>
            <a:srgbClr val="78DDCA"/>
          </a:solidFill>
          <a:ln>
            <a:noFill/>
          </a:ln>
          <a:effectLst/>
        </p:spPr>
        <p:style>
          <a:lnRef idx="1">
            <a:schemeClr val="accent1"/>
          </a:lnRef>
          <a:fillRef idx="3">
            <a:schemeClr val="accent1"/>
          </a:fillRef>
          <a:effectRef idx="2">
            <a:schemeClr val="accent1"/>
          </a:effectRef>
          <a:fontRef idx="minor">
            <a:schemeClr val="lt1"/>
          </a:fontRef>
        </p:style>
        <p:txBody>
          <a:bodyPr wrap="square" lIns="540000" tIns="360000" rIns="540000" bIns="360000" rtlCol="0" anchor="ctr"/>
          <a:lstStyle/>
          <a:p>
            <a:pPr algn="just">
              <a:spcAft>
                <a:spcPts val="1500"/>
              </a:spcAft>
            </a:pPr>
            <a:r>
              <a:rPr lang="it-IT" sz="1500" dirty="0">
                <a:solidFill>
                  <a:schemeClr val="bg1">
                    <a:alpha val="80000"/>
                  </a:schemeClr>
                </a:solidFill>
              </a:rPr>
              <a:t>Lorem ipsum dolor sit amet, consectetur adipiscing elit, sed do eiusmod tempor incididunt ut labore et dolore magna aliqua. Ut enim ad minim veniam, quis nostrud exercitation ullamco laboris nisi ut aliquip ex ea commodo consequazzt</a:t>
            </a:r>
            <a:r>
              <a:rPr lang="it-IT" sz="1500" dirty="0" smtClean="0">
                <a:solidFill>
                  <a:schemeClr val="bg1">
                    <a:alpha val="80000"/>
                  </a:schemeClr>
                </a:solidFill>
              </a:rPr>
              <a:t>.</a:t>
            </a:r>
          </a:p>
          <a:p>
            <a:pPr algn="just">
              <a:spcAft>
                <a:spcPts val="1500"/>
              </a:spcAft>
            </a:pPr>
            <a:r>
              <a:rPr lang="it-IT" sz="1500" dirty="0" smtClean="0">
                <a:solidFill>
                  <a:schemeClr val="bg1">
                    <a:alpha val="80000"/>
                  </a:schemeClr>
                </a:solidFill>
              </a:rPr>
              <a:t>Duis </a:t>
            </a:r>
            <a:r>
              <a:rPr lang="it-IT" sz="1500" dirty="0">
                <a:solidFill>
                  <a:schemeClr val="bg1">
                    <a:alpha val="80000"/>
                  </a:schemeClr>
                </a:solidFill>
              </a:rPr>
              <a:t>aute irure </a:t>
            </a:r>
            <a:r>
              <a:rPr lang="it-IT" sz="1500" dirty="0" smtClean="0">
                <a:solidFill>
                  <a:schemeClr val="bg1">
                    <a:alpha val="80000"/>
                  </a:schemeClr>
                </a:solidFill>
              </a:rPr>
              <a:t>dolor </a:t>
            </a:r>
            <a:r>
              <a:rPr lang="it-IT" sz="1500" dirty="0">
                <a:solidFill>
                  <a:schemeClr val="bg1">
                    <a:alpha val="80000"/>
                  </a:schemeClr>
                </a:solidFill>
              </a:rPr>
              <a:t>in reprehenderit in voluptate velit esse cillum dolore eu fugiat nulla pariatur. Excepteur sint occaecat cupidatat non proident, sunt in culpa qui officia deserunt mollit anim id est laborum.</a:t>
            </a:r>
            <a:endParaRPr lang="es-ES" sz="1500" dirty="0">
              <a:solidFill>
                <a:schemeClr val="bg1">
                  <a:alpha val="80000"/>
                </a:schemeClr>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0000"/>
            <a:ext cx="3264204" cy="828000"/>
          </a:xfrm>
          <a:prstGeom prst="rect">
            <a:avLst/>
          </a:prstGeom>
        </p:spPr>
      </p:pic>
      <p:sp>
        <p:nvSpPr>
          <p:cNvPr id="10" name="Título 1"/>
          <p:cNvSpPr txBox="1">
            <a:spLocks/>
          </p:cNvSpPr>
          <p:nvPr/>
        </p:nvSpPr>
        <p:spPr>
          <a:xfrm>
            <a:off x="4158336" y="289511"/>
            <a:ext cx="4453852"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3D44AC"/>
                </a:solidFill>
              </a:rPr>
              <a:t>TITULO DIAPOSITIVA</a:t>
            </a:r>
            <a:endParaRPr lang="es-ES" sz="2400" dirty="0">
              <a:solidFill>
                <a:srgbClr val="3D44AC"/>
              </a:solidFill>
            </a:endParaRPr>
          </a:p>
        </p:txBody>
      </p:sp>
      <p:sp>
        <p:nvSpPr>
          <p:cNvPr id="11" name="Marcador de contenido 2"/>
          <p:cNvSpPr txBox="1">
            <a:spLocks/>
          </p:cNvSpPr>
          <p:nvPr/>
        </p:nvSpPr>
        <p:spPr>
          <a:xfrm>
            <a:off x="4158336" y="739332"/>
            <a:ext cx="4453852" cy="4059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500" smtClean="0">
                <a:solidFill>
                  <a:srgbClr val="909090"/>
                </a:solidFill>
              </a:rPr>
              <a:t>Lorem ipsum dolor sit amet Lorem ipsum dolor</a:t>
            </a:r>
            <a:endParaRPr lang="es-ES" sz="1800" dirty="0">
              <a:solidFill>
                <a:srgbClr val="909090"/>
              </a:solidFill>
            </a:endParaRPr>
          </a:p>
        </p:txBody>
      </p:sp>
      <p:grpSp>
        <p:nvGrpSpPr>
          <p:cNvPr id="8" name="Agrupar 26"/>
          <p:cNvGrpSpPr/>
          <p:nvPr/>
        </p:nvGrpSpPr>
        <p:grpSpPr>
          <a:xfrm>
            <a:off x="5278830" y="673978"/>
            <a:ext cx="2159985" cy="0"/>
            <a:chOff x="3314977" y="751992"/>
            <a:chExt cx="2159985" cy="0"/>
          </a:xfrm>
        </p:grpSpPr>
        <p:cxnSp>
          <p:nvCxnSpPr>
            <p:cNvPr id="9"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693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4115228561"/>
              </p:ext>
            </p:extLst>
          </p:nvPr>
        </p:nvGraphicFramePr>
        <p:xfrm>
          <a:off x="4641828" y="1949896"/>
          <a:ext cx="4292600" cy="2861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1974188457"/>
              </p:ext>
            </p:extLst>
          </p:nvPr>
        </p:nvGraphicFramePr>
        <p:xfrm>
          <a:off x="356994" y="3731768"/>
          <a:ext cx="3772366" cy="21392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755737831"/>
              </p:ext>
            </p:extLst>
          </p:nvPr>
        </p:nvGraphicFramePr>
        <p:xfrm>
          <a:off x="356994" y="1409079"/>
          <a:ext cx="3772366" cy="2139244"/>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Conector recto 6"/>
          <p:cNvCxnSpPr/>
          <p:nvPr/>
        </p:nvCxnSpPr>
        <p:spPr>
          <a:xfrm>
            <a:off x="4385733" y="1344001"/>
            <a:ext cx="0" cy="4540249"/>
          </a:xfrm>
          <a:prstGeom prst="line">
            <a:avLst/>
          </a:prstGeom>
          <a:ln w="12700">
            <a:solidFill>
              <a:srgbClr val="23D0D8"/>
            </a:solidFill>
          </a:ln>
          <a:effectLst/>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2" name="Título 1"/>
          <p:cNvSpPr txBox="1">
            <a:spLocks/>
          </p:cNvSpPr>
          <p:nvPr/>
        </p:nvSpPr>
        <p:spPr>
          <a:xfrm>
            <a:off x="531812" y="289511"/>
            <a:ext cx="8080376"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3D44AC"/>
                </a:solidFill>
              </a:rPr>
              <a:t>TITULO DIAPOSITIVA</a:t>
            </a:r>
            <a:endParaRPr lang="es-ES" sz="2400" dirty="0">
              <a:solidFill>
                <a:srgbClr val="3D44AC"/>
              </a:solidFill>
            </a:endParaRPr>
          </a:p>
        </p:txBody>
      </p:sp>
      <p:sp>
        <p:nvSpPr>
          <p:cNvPr id="13"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mtClean="0">
                <a:solidFill>
                  <a:srgbClr val="909090"/>
                </a:solidFill>
              </a:rPr>
              <a:t>Lorem ipsum dolor sit amet Lorem ipsum dolor sit amet</a:t>
            </a:r>
          </a:p>
          <a:p>
            <a:endParaRPr lang="es-ES" sz="1800">
              <a:solidFill>
                <a:srgbClr val="363636"/>
              </a:solidFill>
            </a:endParaRPr>
          </a:p>
        </p:txBody>
      </p:sp>
      <p:grpSp>
        <p:nvGrpSpPr>
          <p:cNvPr id="10" name="Agrupar 26"/>
          <p:cNvGrpSpPr/>
          <p:nvPr/>
        </p:nvGrpSpPr>
        <p:grpSpPr>
          <a:xfrm>
            <a:off x="3476132" y="673978"/>
            <a:ext cx="2159985" cy="0"/>
            <a:chOff x="3314977" y="751992"/>
            <a:chExt cx="2159985" cy="0"/>
          </a:xfrm>
        </p:grpSpPr>
        <p:cxnSp>
          <p:nvCxnSpPr>
            <p:cNvPr id="11"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5"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16"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2042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3875" y="3895482"/>
            <a:ext cx="2304000" cy="1846533"/>
          </a:xfrm>
          <a:prstGeom prst="rect">
            <a:avLst/>
          </a:prstGeom>
          <a:solidFill>
            <a:srgbClr val="78DDCA"/>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a:t>
            </a:r>
            <a:r>
              <a:rPr lang="es-ES_tradnl" sz="1500" dirty="0" smtClean="0">
                <a:solidFill>
                  <a:srgbClr val="FFFFFF"/>
                </a:solidFill>
              </a:rPr>
              <a:t>biomédica del hospital.</a:t>
            </a:r>
            <a:endParaRPr lang="it-IT" sz="1500" dirty="0" smtClean="0">
              <a:solidFill>
                <a:srgbClr val="FFFFFF"/>
              </a:solidFill>
            </a:endParaRPr>
          </a:p>
        </p:txBody>
      </p:sp>
      <p:sp>
        <p:nvSpPr>
          <p:cNvPr id="5" name="Rectángulo 4"/>
          <p:cNvSpPr/>
          <p:nvPr/>
        </p:nvSpPr>
        <p:spPr>
          <a:xfrm>
            <a:off x="3404125" y="3895482"/>
            <a:ext cx="2317792" cy="1846533"/>
          </a:xfrm>
          <a:prstGeom prst="rect">
            <a:avLst/>
          </a:prstGeom>
          <a:solidFill>
            <a:srgbClr val="78DDCA"/>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biomédica del hospital.</a:t>
            </a:r>
            <a:endParaRPr lang="it-IT" sz="1500" dirty="0">
              <a:solidFill>
                <a:srgbClr val="FFFFFF"/>
              </a:solidFill>
            </a:endParaRPr>
          </a:p>
        </p:txBody>
      </p:sp>
      <p:sp>
        <p:nvSpPr>
          <p:cNvPr id="6" name="Rectángulo 5"/>
          <p:cNvSpPr/>
          <p:nvPr/>
        </p:nvSpPr>
        <p:spPr>
          <a:xfrm>
            <a:off x="6298663" y="3895482"/>
            <a:ext cx="2304000" cy="1846533"/>
          </a:xfrm>
          <a:prstGeom prst="rect">
            <a:avLst/>
          </a:prstGeom>
          <a:solidFill>
            <a:srgbClr val="78DDCA"/>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biomédica del hospital.</a:t>
            </a:r>
            <a:endParaRPr lang="it-IT" sz="1500" dirty="0">
              <a:solidFill>
                <a:srgbClr val="FFFFFF"/>
              </a:solidFill>
            </a:endParaRPr>
          </a:p>
        </p:txBody>
      </p:sp>
      <p:pic>
        <p:nvPicPr>
          <p:cNvPr id="7" name="Imagen 6"/>
          <p:cNvPicPr>
            <a:picLocks noChangeAspect="1"/>
          </p:cNvPicPr>
          <p:nvPr/>
        </p:nvPicPr>
        <p:blipFill rotWithShape="1">
          <a:blip r:embed="rId2"/>
          <a:srcRect l="29631" r="12722"/>
          <a:stretch/>
        </p:blipFill>
        <p:spPr>
          <a:xfrm>
            <a:off x="523875" y="2321999"/>
            <a:ext cx="2304000" cy="1573484"/>
          </a:xfrm>
          <a:prstGeom prst="rect">
            <a:avLst/>
          </a:prstGeom>
        </p:spPr>
      </p:pic>
      <p:pic>
        <p:nvPicPr>
          <p:cNvPr id="8" name="Imagen 7"/>
          <p:cNvPicPr>
            <a:picLocks noChangeAspect="1"/>
          </p:cNvPicPr>
          <p:nvPr/>
        </p:nvPicPr>
        <p:blipFill rotWithShape="1">
          <a:blip r:embed="rId3"/>
          <a:srcRect r="24428" b="21147"/>
          <a:stretch/>
        </p:blipFill>
        <p:spPr>
          <a:xfrm>
            <a:off x="6298663" y="2321999"/>
            <a:ext cx="2304000" cy="1573485"/>
          </a:xfrm>
          <a:prstGeom prst="rect">
            <a:avLst/>
          </a:prstGeom>
        </p:spPr>
      </p:pic>
      <p:pic>
        <p:nvPicPr>
          <p:cNvPr id="9" name="Imagen 8"/>
          <p:cNvPicPr>
            <a:picLocks noChangeAspect="1"/>
          </p:cNvPicPr>
          <p:nvPr/>
        </p:nvPicPr>
        <p:blipFill>
          <a:blip r:embed="rId4"/>
          <a:stretch>
            <a:fillRect/>
          </a:stretch>
        </p:blipFill>
        <p:spPr>
          <a:xfrm>
            <a:off x="3404125" y="2321998"/>
            <a:ext cx="2317792" cy="1573485"/>
          </a:xfrm>
          <a:prstGeom prst="rect">
            <a:avLst/>
          </a:prstGeom>
        </p:spPr>
      </p:pic>
      <p:sp>
        <p:nvSpPr>
          <p:cNvPr id="11" name="CuadroTexto 10"/>
          <p:cNvSpPr txBox="1"/>
          <p:nvPr/>
        </p:nvSpPr>
        <p:spPr>
          <a:xfrm>
            <a:off x="523875" y="1021984"/>
            <a:ext cx="4048125" cy="461665"/>
          </a:xfrm>
          <a:prstGeom prst="rect">
            <a:avLst/>
          </a:prstGeom>
          <a:noFill/>
        </p:spPr>
        <p:txBody>
          <a:bodyPr wrap="square" rtlCol="0">
            <a:spAutoFit/>
          </a:bodyPr>
          <a:lstStyle/>
          <a:p>
            <a:r>
              <a:rPr lang="it-IT" sz="2400" dirty="0" smtClean="0">
                <a:solidFill>
                  <a:schemeClr val="bg1"/>
                </a:solidFill>
              </a:rPr>
              <a:t>METABOLISMO</a:t>
            </a:r>
            <a:endParaRPr lang="es-ES" sz="2400" dirty="0">
              <a:solidFill>
                <a:schemeClr val="bg1"/>
              </a:solidFill>
            </a:endParaRPr>
          </a:p>
        </p:txBody>
      </p:sp>
      <p:sp>
        <p:nvSpPr>
          <p:cNvPr id="12" name="CuadroTexto 11"/>
          <p:cNvSpPr txBox="1"/>
          <p:nvPr/>
        </p:nvSpPr>
        <p:spPr>
          <a:xfrm>
            <a:off x="523875" y="1382366"/>
            <a:ext cx="8078788" cy="954107"/>
          </a:xfrm>
          <a:prstGeom prst="rect">
            <a:avLst/>
          </a:prstGeom>
          <a:noFill/>
        </p:spPr>
        <p:txBody>
          <a:bodyPr wrap="square" rtlCol="0">
            <a:spAutoFit/>
          </a:bodyPr>
          <a:lstStyle/>
          <a:p>
            <a:r>
              <a:rPr lang="es-ES_tradnl" sz="1500" dirty="0" smtClean="0">
                <a:solidFill>
                  <a:srgbClr val="363636">
                    <a:alpha val="50000"/>
                  </a:srgbClr>
                </a:solidFill>
              </a:rPr>
              <a:t>El </a:t>
            </a:r>
            <a:r>
              <a:rPr lang="es-ES_tradnl" sz="1500" dirty="0">
                <a:solidFill>
                  <a:srgbClr val="363636">
                    <a:alpha val="50000"/>
                  </a:srgbClr>
                </a:solidFill>
              </a:rPr>
              <a:t>Instituto de Investigación Sanitaria INCLIVA gestiona la investigación biomédica del Hospital Clínico Universitario de Valencia y su Departamento de Salud, así como de terminados grupos de excelencia científica de la Facultad </a:t>
            </a:r>
            <a:r>
              <a:rPr lang="es-ES_tradnl" sz="1500" dirty="0" smtClean="0">
                <a:solidFill>
                  <a:srgbClr val="363636">
                    <a:alpha val="50000"/>
                  </a:srgbClr>
                </a:solidFill>
              </a:rPr>
              <a:t>.</a:t>
            </a:r>
            <a:endParaRPr lang="es-ES_tradnl" sz="1500" dirty="0">
              <a:solidFill>
                <a:srgbClr val="363636">
                  <a:alpha val="50000"/>
                </a:srgbClr>
              </a:solidFill>
            </a:endParaRPr>
          </a:p>
          <a:p>
            <a:endParaRPr lang="es-ES_tradnl" sz="1100" dirty="0">
              <a:solidFill>
                <a:srgbClr val="363636">
                  <a:alpha val="50000"/>
                </a:srgbClr>
              </a:solidFill>
            </a:endParaRPr>
          </a:p>
        </p:txBody>
      </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4" name="Título 1"/>
          <p:cNvSpPr txBox="1">
            <a:spLocks/>
          </p:cNvSpPr>
          <p:nvPr/>
        </p:nvSpPr>
        <p:spPr>
          <a:xfrm>
            <a:off x="531812" y="289511"/>
            <a:ext cx="8080376"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3D44AC"/>
                </a:solidFill>
              </a:rPr>
              <a:t>TITULO DIAPOSITIVA</a:t>
            </a:r>
            <a:endParaRPr lang="es-ES" sz="2400" dirty="0">
              <a:solidFill>
                <a:srgbClr val="3D44AC"/>
              </a:solidFill>
            </a:endParaRPr>
          </a:p>
        </p:txBody>
      </p:sp>
      <p:sp>
        <p:nvSpPr>
          <p:cNvPr id="15"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mtClean="0">
                <a:solidFill>
                  <a:srgbClr val="909090"/>
                </a:solidFill>
              </a:rPr>
              <a:t>Lorem ipsum dolor sit amet Lorem ipsum dolor sit amet</a:t>
            </a:r>
          </a:p>
          <a:p>
            <a:endParaRPr lang="es-ES" sz="1800">
              <a:solidFill>
                <a:srgbClr val="363636"/>
              </a:solidFill>
            </a:endParaRPr>
          </a:p>
        </p:txBody>
      </p:sp>
      <p:grpSp>
        <p:nvGrpSpPr>
          <p:cNvPr id="17" name="Agrupar 26"/>
          <p:cNvGrpSpPr/>
          <p:nvPr/>
        </p:nvGrpSpPr>
        <p:grpSpPr>
          <a:xfrm>
            <a:off x="3476132" y="673978"/>
            <a:ext cx="2159985" cy="0"/>
            <a:chOff x="3314977" y="751992"/>
            <a:chExt cx="2159985" cy="0"/>
          </a:xfrm>
        </p:grpSpPr>
        <p:cxnSp>
          <p:nvCxnSpPr>
            <p:cNvPr id="18"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87052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ndo-laboratorio.jpg"/>
          <p:cNvPicPr>
            <a:picLocks noChangeAspect="1"/>
          </p:cNvPicPr>
          <p:nvPr/>
        </p:nvPicPr>
        <p:blipFill rotWithShape="1">
          <a:blip r:embed="rId2">
            <a:extLst>
              <a:ext uri="{28A0092B-C50C-407E-A947-70E740481C1C}">
                <a14:useLocalDpi xmlns:a14="http://schemas.microsoft.com/office/drawing/2010/main" val="0"/>
              </a:ext>
            </a:extLst>
          </a:blip>
          <a:srcRect l="4576" r="6535"/>
          <a:stretch/>
        </p:blipFill>
        <p:spPr>
          <a:xfrm>
            <a:off x="0" y="0"/>
            <a:ext cx="9144000" cy="6858000"/>
          </a:xfrm>
          <a:prstGeom prst="rect">
            <a:avLst/>
          </a:prstGeom>
        </p:spPr>
      </p:pic>
      <p:sp>
        <p:nvSpPr>
          <p:cNvPr id="11" name="Rectángulo 10"/>
          <p:cNvSpPr/>
          <p:nvPr/>
        </p:nvSpPr>
        <p:spPr>
          <a:xfrm>
            <a:off x="0" y="2425239"/>
            <a:ext cx="9144000" cy="2010140"/>
          </a:xfrm>
          <a:prstGeom prst="rect">
            <a:avLst/>
          </a:prstGeom>
          <a:solidFill>
            <a:srgbClr val="226BA8">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720000" tIns="360000" rIns="720000" bIns="360000" rtlCol="0" anchor="ctr"/>
          <a:lstStyle/>
          <a:p>
            <a:pPr algn="r">
              <a:lnSpc>
                <a:spcPct val="70000"/>
              </a:lnSpc>
              <a:spcAft>
                <a:spcPts val="1500"/>
              </a:spcAft>
            </a:pPr>
            <a:r>
              <a:rPr lang="it-IT" sz="2000" b="1" dirty="0" smtClean="0">
                <a:solidFill>
                  <a:schemeClr val="bg1"/>
                </a:solidFill>
              </a:rPr>
              <a:t>Linea de </a:t>
            </a:r>
            <a:r>
              <a:rPr lang="it-IT" sz="2000" b="1" dirty="0" err="1" smtClean="0">
                <a:solidFill>
                  <a:schemeClr val="bg1"/>
                </a:solidFill>
              </a:rPr>
              <a:t>investigación</a:t>
            </a:r>
            <a:endParaRPr lang="it-IT" sz="2000" b="1" dirty="0" smtClean="0">
              <a:solidFill>
                <a:schemeClr val="bg1"/>
              </a:solidFill>
            </a:endParaRPr>
          </a:p>
          <a:p>
            <a:pPr algn="r">
              <a:lnSpc>
                <a:spcPct val="70000"/>
              </a:lnSpc>
              <a:spcAft>
                <a:spcPts val="1500"/>
              </a:spcAft>
            </a:pPr>
            <a:r>
              <a:rPr lang="it-IT" sz="4000" b="1" dirty="0" smtClean="0">
                <a:solidFill>
                  <a:schemeClr val="bg1"/>
                </a:solidFill>
              </a:rPr>
              <a:t>REPRODUCTIVA</a:t>
            </a:r>
            <a:endParaRPr lang="it-IT" sz="4000" b="1" dirty="0" smtClean="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Tree>
    <p:extLst>
      <p:ext uri="{BB962C8B-B14F-4D97-AF65-F5344CB8AC3E}">
        <p14:creationId xmlns:p14="http://schemas.microsoft.com/office/powerpoint/2010/main" val="150394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endParaRPr lang="es-ES"/>
          </a:p>
        </p:txBody>
      </p:sp>
      <p:sp>
        <p:nvSpPr>
          <p:cNvPr id="3" name="Marcador de texto 2"/>
          <p:cNvSpPr>
            <a:spLocks noGrp="1"/>
          </p:cNvSpPr>
          <p:nvPr>
            <p:ph type="body" sz="quarter" idx="14"/>
          </p:nvPr>
        </p:nvSpPr>
        <p:spPr/>
        <p:txBody>
          <a:bodyPr/>
          <a:lstStyle/>
          <a:p>
            <a:endParaRPr lang="es-ES"/>
          </a:p>
        </p:txBody>
      </p:sp>
    </p:spTree>
    <p:extLst>
      <p:ext uri="{BB962C8B-B14F-4D97-AF65-F5344CB8AC3E}">
        <p14:creationId xmlns:p14="http://schemas.microsoft.com/office/powerpoint/2010/main" val="1573841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4324" y="-41709"/>
            <a:ext cx="9144000" cy="4362943"/>
          </a:xfrm>
          <a:prstGeom prst="rect">
            <a:avLst/>
          </a:prstGeom>
          <a:solidFill>
            <a:srgbClr val="226BA8">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CuadroTexto 14"/>
          <p:cNvSpPr txBox="1"/>
          <p:nvPr/>
        </p:nvSpPr>
        <p:spPr>
          <a:xfrm>
            <a:off x="540460" y="4738668"/>
            <a:ext cx="8071728" cy="1107996"/>
          </a:xfrm>
          <a:prstGeom prst="rect">
            <a:avLst/>
          </a:prstGeom>
          <a:noFill/>
        </p:spPr>
        <p:txBody>
          <a:bodyPr wrap="square" rtlCol="0">
            <a:spAutoFit/>
          </a:bodyPr>
          <a:lstStyle/>
          <a:p>
            <a:r>
              <a:rPr lang="es-ES_tradnl" sz="1100" dirty="0">
                <a:solidFill>
                  <a:srgbClr val="909090"/>
                </a:solidFill>
              </a:rPr>
              <a:t>El 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r>
              <a:rPr lang="es-ES_tradnl" sz="1100" dirty="0" smtClean="0">
                <a:solidFill>
                  <a:srgbClr val="909090"/>
                </a:solidFill>
              </a:rPr>
              <a:t>. </a:t>
            </a:r>
            <a:r>
              <a:rPr lang="es-ES_tradnl" sz="1100" dirty="0">
                <a:solidFill>
                  <a:srgbClr val="909090"/>
                </a:solidFill>
              </a:rPr>
              <a:t>El 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endParaRPr lang="it-IT" sz="1100" dirty="0">
              <a:solidFill>
                <a:srgbClr val="909090"/>
              </a:solidFill>
            </a:endParaRPr>
          </a:p>
          <a:p>
            <a:endParaRPr lang="it-IT" sz="1100" dirty="0">
              <a:solidFill>
                <a:srgbClr val="909090"/>
              </a:solidFill>
            </a:endParaRPr>
          </a:p>
        </p:txBody>
      </p:sp>
      <p:sp>
        <p:nvSpPr>
          <p:cNvPr id="16" name="Rectángulo 15"/>
          <p:cNvSpPr/>
          <p:nvPr/>
        </p:nvSpPr>
        <p:spPr>
          <a:xfrm>
            <a:off x="540460"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cxnSp>
        <p:nvCxnSpPr>
          <p:cNvPr id="17" name="Conector recto 16"/>
          <p:cNvCxnSpPr/>
          <p:nvPr/>
        </p:nvCxnSpPr>
        <p:spPr>
          <a:xfrm>
            <a:off x="-7937" y="4348666"/>
            <a:ext cx="9144000" cy="0"/>
          </a:xfrm>
          <a:prstGeom prst="line">
            <a:avLst/>
          </a:prstGeom>
          <a:ln w="76200" cmpd="sng">
            <a:solidFill>
              <a:srgbClr val="3D44AC"/>
            </a:solidFill>
          </a:ln>
          <a:effectLst/>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3419999"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sp>
        <p:nvSpPr>
          <p:cNvPr id="19" name="Rectángulo 18"/>
          <p:cNvSpPr/>
          <p:nvPr/>
        </p:nvSpPr>
        <p:spPr>
          <a:xfrm>
            <a:off x="6308188"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2" name="Título 1"/>
          <p:cNvSpPr txBox="1">
            <a:spLocks/>
          </p:cNvSpPr>
          <p:nvPr/>
        </p:nvSpPr>
        <p:spPr>
          <a:xfrm>
            <a:off x="531812" y="289511"/>
            <a:ext cx="8080376"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FFFFFF"/>
                </a:solidFill>
              </a:rPr>
              <a:t>TITULO DIAPOSITIVA</a:t>
            </a:r>
            <a:endParaRPr lang="es-ES" sz="2400" dirty="0">
              <a:solidFill>
                <a:srgbClr val="FFFFFF"/>
              </a:solidFill>
            </a:endParaRPr>
          </a:p>
        </p:txBody>
      </p:sp>
      <p:sp>
        <p:nvSpPr>
          <p:cNvPr id="13"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err="1" smtClean="0">
                <a:solidFill>
                  <a:srgbClr val="FFFFFF"/>
                </a:solidFill>
              </a:rPr>
              <a:t>Lorem</a:t>
            </a:r>
            <a:r>
              <a:rPr lang="es-ES" dirty="0" smtClean="0">
                <a:solidFill>
                  <a:srgbClr val="FFFFFF"/>
                </a:solidFill>
              </a:rPr>
              <a:t> </a:t>
            </a:r>
            <a:r>
              <a:rPr lang="es-ES" dirty="0" err="1" smtClean="0">
                <a:solidFill>
                  <a:srgbClr val="FFFFFF"/>
                </a:solidFill>
              </a:rPr>
              <a:t>ipsum</a:t>
            </a:r>
            <a:r>
              <a:rPr lang="es-ES" dirty="0" smtClean="0">
                <a:solidFill>
                  <a:srgbClr val="FFFFFF"/>
                </a:solidFill>
              </a:rPr>
              <a:t> dolor </a:t>
            </a:r>
            <a:r>
              <a:rPr lang="es-ES" dirty="0" err="1" smtClean="0">
                <a:solidFill>
                  <a:srgbClr val="FFFFFF"/>
                </a:solidFill>
              </a:rPr>
              <a:t>sit</a:t>
            </a:r>
            <a:r>
              <a:rPr lang="es-ES" dirty="0" smtClean="0">
                <a:solidFill>
                  <a:srgbClr val="FFFFFF"/>
                </a:solidFill>
              </a:rPr>
              <a:t> </a:t>
            </a:r>
            <a:r>
              <a:rPr lang="es-ES" dirty="0" err="1" smtClean="0">
                <a:solidFill>
                  <a:srgbClr val="FFFFFF"/>
                </a:solidFill>
              </a:rPr>
              <a:t>amet</a:t>
            </a:r>
            <a:r>
              <a:rPr lang="es-ES" dirty="0" smtClean="0">
                <a:solidFill>
                  <a:srgbClr val="FFFFFF"/>
                </a:solidFill>
              </a:rPr>
              <a:t> </a:t>
            </a:r>
            <a:r>
              <a:rPr lang="es-ES" dirty="0" err="1" smtClean="0">
                <a:solidFill>
                  <a:srgbClr val="FFFFFF"/>
                </a:solidFill>
              </a:rPr>
              <a:t>Lorem</a:t>
            </a:r>
            <a:r>
              <a:rPr lang="es-ES" dirty="0" smtClean="0">
                <a:solidFill>
                  <a:srgbClr val="FFFFFF"/>
                </a:solidFill>
              </a:rPr>
              <a:t> </a:t>
            </a:r>
            <a:r>
              <a:rPr lang="es-ES" dirty="0" err="1" smtClean="0">
                <a:solidFill>
                  <a:srgbClr val="FFFFFF"/>
                </a:solidFill>
              </a:rPr>
              <a:t>ipsum</a:t>
            </a:r>
            <a:r>
              <a:rPr lang="es-ES" dirty="0" smtClean="0">
                <a:solidFill>
                  <a:srgbClr val="FFFFFF"/>
                </a:solidFill>
              </a:rPr>
              <a:t> dolor </a:t>
            </a:r>
            <a:r>
              <a:rPr lang="es-ES" dirty="0" err="1" smtClean="0">
                <a:solidFill>
                  <a:srgbClr val="FFFFFF"/>
                </a:solidFill>
              </a:rPr>
              <a:t>sit</a:t>
            </a:r>
            <a:r>
              <a:rPr lang="es-ES" dirty="0" smtClean="0">
                <a:solidFill>
                  <a:srgbClr val="FFFFFF"/>
                </a:solidFill>
              </a:rPr>
              <a:t> </a:t>
            </a:r>
            <a:r>
              <a:rPr lang="es-ES" dirty="0" err="1" smtClean="0">
                <a:solidFill>
                  <a:srgbClr val="FFFFFF"/>
                </a:solidFill>
              </a:rPr>
              <a:t>amet</a:t>
            </a:r>
            <a:endParaRPr lang="es-ES" dirty="0" smtClean="0">
              <a:solidFill>
                <a:srgbClr val="FFFFFF"/>
              </a:solidFill>
            </a:endParaRPr>
          </a:p>
          <a:p>
            <a:endParaRPr lang="es-ES" sz="1800" dirty="0">
              <a:solidFill>
                <a:srgbClr val="FFFFFF"/>
              </a:solidFill>
            </a:endParaRPr>
          </a:p>
        </p:txBody>
      </p:sp>
      <p:cxnSp>
        <p:nvCxnSpPr>
          <p:cNvPr id="23" name="Conector recto 22"/>
          <p:cNvCxnSpPr/>
          <p:nvPr/>
        </p:nvCxnSpPr>
        <p:spPr>
          <a:xfrm>
            <a:off x="3783593" y="734230"/>
            <a:ext cx="1576815"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329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3428148" cy="6858000"/>
          </a:xfrm>
          <a:prstGeom prst="rect">
            <a:avLst/>
          </a:prstGeom>
          <a:solidFill>
            <a:srgbClr val="226BA8"/>
          </a:solidFill>
          <a:ln>
            <a:noFill/>
          </a:ln>
          <a:effectLst/>
        </p:spPr>
        <p:style>
          <a:lnRef idx="1">
            <a:schemeClr val="accent1"/>
          </a:lnRef>
          <a:fillRef idx="3">
            <a:schemeClr val="accent1"/>
          </a:fillRef>
          <a:effectRef idx="2">
            <a:schemeClr val="accent1"/>
          </a:effectRef>
          <a:fontRef idx="minor">
            <a:schemeClr val="lt1"/>
          </a:fontRef>
        </p:style>
        <p:txBody>
          <a:bodyPr wrap="square" lIns="540000" tIns="360000" rIns="540000" bIns="360000" rtlCol="0" anchor="ctr"/>
          <a:lstStyle/>
          <a:p>
            <a:pPr algn="just">
              <a:spcAft>
                <a:spcPts val="1500"/>
              </a:spcAft>
            </a:pPr>
            <a:r>
              <a:rPr lang="it-IT" sz="1500" dirty="0">
                <a:solidFill>
                  <a:schemeClr val="bg1">
                    <a:alpha val="80000"/>
                  </a:schemeClr>
                </a:solidFill>
              </a:rPr>
              <a:t>Lorem ipsum dolor sit amet, consectetur adipiscing elit, sed do eiusmod tempor incididunt ut labore et dolore magna aliqua. Ut enim ad minim veniam, quis nostrud exercitation ullamco laboris nisi ut aliquip ex ea commodo consequazzt</a:t>
            </a:r>
            <a:r>
              <a:rPr lang="it-IT" sz="1500" dirty="0" smtClean="0">
                <a:solidFill>
                  <a:schemeClr val="bg1">
                    <a:alpha val="80000"/>
                  </a:schemeClr>
                </a:solidFill>
              </a:rPr>
              <a:t>.</a:t>
            </a:r>
          </a:p>
          <a:p>
            <a:pPr algn="just">
              <a:spcAft>
                <a:spcPts val="1500"/>
              </a:spcAft>
            </a:pPr>
            <a:r>
              <a:rPr lang="it-IT" sz="1500" dirty="0" smtClean="0">
                <a:solidFill>
                  <a:schemeClr val="bg1">
                    <a:alpha val="80000"/>
                  </a:schemeClr>
                </a:solidFill>
              </a:rPr>
              <a:t>Duis </a:t>
            </a:r>
            <a:r>
              <a:rPr lang="it-IT" sz="1500" dirty="0">
                <a:solidFill>
                  <a:schemeClr val="bg1">
                    <a:alpha val="80000"/>
                  </a:schemeClr>
                </a:solidFill>
              </a:rPr>
              <a:t>aute irure </a:t>
            </a:r>
            <a:r>
              <a:rPr lang="it-IT" sz="1500" dirty="0" smtClean="0">
                <a:solidFill>
                  <a:schemeClr val="bg1">
                    <a:alpha val="80000"/>
                  </a:schemeClr>
                </a:solidFill>
              </a:rPr>
              <a:t>dolor </a:t>
            </a:r>
            <a:r>
              <a:rPr lang="it-IT" sz="1500" dirty="0">
                <a:solidFill>
                  <a:schemeClr val="bg1">
                    <a:alpha val="80000"/>
                  </a:schemeClr>
                </a:solidFill>
              </a:rPr>
              <a:t>in reprehenderit in voluptate velit esse cillum dolore eu fugiat nulla pariatur. Excepteur sint occaecat cupidatat non proident, sunt in culpa qui officia deserunt mollit anim id est laborum.</a:t>
            </a:r>
            <a:endParaRPr lang="es-ES" sz="1500" dirty="0">
              <a:solidFill>
                <a:schemeClr val="bg1">
                  <a:alpha val="80000"/>
                </a:schemeClr>
              </a:solidFill>
            </a:endParaRPr>
          </a:p>
        </p:txBody>
      </p:sp>
      <p:graphicFrame>
        <p:nvGraphicFramePr>
          <p:cNvPr id="5" name="Gráfico 4"/>
          <p:cNvGraphicFramePr/>
          <p:nvPr>
            <p:extLst>
              <p:ext uri="{D42A27DB-BD31-4B8C-83A1-F6EECF244321}">
                <p14:modId xmlns:p14="http://schemas.microsoft.com/office/powerpoint/2010/main" val="2600577091"/>
              </p:ext>
            </p:extLst>
          </p:nvPr>
        </p:nvGraphicFramePr>
        <p:xfrm>
          <a:off x="3682100" y="1676400"/>
          <a:ext cx="5092700" cy="3395133"/>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0000"/>
            <a:ext cx="3264204" cy="828000"/>
          </a:xfrm>
          <a:prstGeom prst="rect">
            <a:avLst/>
          </a:prstGeom>
        </p:spPr>
      </p:pic>
      <p:sp>
        <p:nvSpPr>
          <p:cNvPr id="7" name="Título 1"/>
          <p:cNvSpPr txBox="1">
            <a:spLocks/>
          </p:cNvSpPr>
          <p:nvPr/>
        </p:nvSpPr>
        <p:spPr>
          <a:xfrm>
            <a:off x="4158336" y="289511"/>
            <a:ext cx="4453852"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3D44AC"/>
                </a:solidFill>
              </a:rPr>
              <a:t>TITULO DIAPOSITIVA</a:t>
            </a:r>
            <a:endParaRPr lang="es-ES" sz="2400" dirty="0">
              <a:solidFill>
                <a:srgbClr val="3D44AC"/>
              </a:solidFill>
            </a:endParaRPr>
          </a:p>
        </p:txBody>
      </p:sp>
      <p:sp>
        <p:nvSpPr>
          <p:cNvPr id="8" name="Marcador de contenido 2"/>
          <p:cNvSpPr txBox="1">
            <a:spLocks/>
          </p:cNvSpPr>
          <p:nvPr/>
        </p:nvSpPr>
        <p:spPr>
          <a:xfrm>
            <a:off x="4158336" y="739332"/>
            <a:ext cx="4453852" cy="4059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500" smtClean="0">
                <a:solidFill>
                  <a:srgbClr val="909090"/>
                </a:solidFill>
              </a:rPr>
              <a:t>Lorem ipsum dolor sit amet Lorem ipsum dolor</a:t>
            </a:r>
            <a:endParaRPr lang="es-ES" sz="1800" dirty="0">
              <a:solidFill>
                <a:srgbClr val="909090"/>
              </a:solidFill>
            </a:endParaRPr>
          </a:p>
        </p:txBody>
      </p:sp>
      <p:grpSp>
        <p:nvGrpSpPr>
          <p:cNvPr id="10" name="Agrupar 26"/>
          <p:cNvGrpSpPr/>
          <p:nvPr/>
        </p:nvGrpSpPr>
        <p:grpSpPr>
          <a:xfrm>
            <a:off x="5278830" y="673978"/>
            <a:ext cx="2159985" cy="0"/>
            <a:chOff x="3314977" y="751992"/>
            <a:chExt cx="2159985" cy="0"/>
          </a:xfrm>
        </p:grpSpPr>
        <p:cxnSp>
          <p:nvCxnSpPr>
            <p:cNvPr id="11"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42448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3875" y="3895482"/>
            <a:ext cx="2304000" cy="1846533"/>
          </a:xfrm>
          <a:prstGeom prst="rect">
            <a:avLst/>
          </a:prstGeom>
          <a:solidFill>
            <a:srgbClr val="226BA8"/>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a:t>
            </a:r>
            <a:r>
              <a:rPr lang="es-ES_tradnl" sz="1500" dirty="0" smtClean="0">
                <a:solidFill>
                  <a:srgbClr val="FFFFFF"/>
                </a:solidFill>
              </a:rPr>
              <a:t>biomédica del hospital.</a:t>
            </a:r>
            <a:endParaRPr lang="it-IT" sz="1500" dirty="0" smtClean="0">
              <a:solidFill>
                <a:srgbClr val="FFFFFF"/>
              </a:solidFill>
            </a:endParaRPr>
          </a:p>
        </p:txBody>
      </p:sp>
      <p:sp>
        <p:nvSpPr>
          <p:cNvPr id="5" name="Rectángulo 4"/>
          <p:cNvSpPr/>
          <p:nvPr/>
        </p:nvSpPr>
        <p:spPr>
          <a:xfrm>
            <a:off x="3404125" y="3895482"/>
            <a:ext cx="2317792" cy="1846533"/>
          </a:xfrm>
          <a:prstGeom prst="rect">
            <a:avLst/>
          </a:prstGeom>
          <a:solidFill>
            <a:srgbClr val="226BA8"/>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biomédica del hospital.</a:t>
            </a:r>
            <a:endParaRPr lang="it-IT" sz="1500" dirty="0">
              <a:solidFill>
                <a:srgbClr val="FFFFFF"/>
              </a:solidFill>
            </a:endParaRPr>
          </a:p>
        </p:txBody>
      </p:sp>
      <p:sp>
        <p:nvSpPr>
          <p:cNvPr id="6" name="Rectángulo 5"/>
          <p:cNvSpPr/>
          <p:nvPr/>
        </p:nvSpPr>
        <p:spPr>
          <a:xfrm>
            <a:off x="6298663" y="3895482"/>
            <a:ext cx="2304000" cy="1846533"/>
          </a:xfrm>
          <a:prstGeom prst="rect">
            <a:avLst/>
          </a:prstGeom>
          <a:solidFill>
            <a:srgbClr val="226BA8"/>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biomédica del hospital.</a:t>
            </a:r>
            <a:endParaRPr lang="it-IT" sz="1500" dirty="0">
              <a:solidFill>
                <a:srgbClr val="FFFFFF"/>
              </a:solidFill>
            </a:endParaRPr>
          </a:p>
        </p:txBody>
      </p:sp>
      <p:pic>
        <p:nvPicPr>
          <p:cNvPr id="7" name="Imagen 6"/>
          <p:cNvPicPr>
            <a:picLocks noChangeAspect="1"/>
          </p:cNvPicPr>
          <p:nvPr/>
        </p:nvPicPr>
        <p:blipFill rotWithShape="1">
          <a:blip r:embed="rId2"/>
          <a:srcRect l="29631" r="12722"/>
          <a:stretch/>
        </p:blipFill>
        <p:spPr>
          <a:xfrm>
            <a:off x="523875" y="2321999"/>
            <a:ext cx="2304000" cy="1573484"/>
          </a:xfrm>
          <a:prstGeom prst="rect">
            <a:avLst/>
          </a:prstGeom>
        </p:spPr>
      </p:pic>
      <p:pic>
        <p:nvPicPr>
          <p:cNvPr id="8" name="Imagen 7"/>
          <p:cNvPicPr>
            <a:picLocks noChangeAspect="1"/>
          </p:cNvPicPr>
          <p:nvPr/>
        </p:nvPicPr>
        <p:blipFill rotWithShape="1">
          <a:blip r:embed="rId3"/>
          <a:srcRect r="24428" b="21147"/>
          <a:stretch/>
        </p:blipFill>
        <p:spPr>
          <a:xfrm>
            <a:off x="6298663" y="2321999"/>
            <a:ext cx="2304000" cy="1573485"/>
          </a:xfrm>
          <a:prstGeom prst="rect">
            <a:avLst/>
          </a:prstGeom>
        </p:spPr>
      </p:pic>
      <p:pic>
        <p:nvPicPr>
          <p:cNvPr id="9" name="Imagen 8"/>
          <p:cNvPicPr>
            <a:picLocks noChangeAspect="1"/>
          </p:cNvPicPr>
          <p:nvPr/>
        </p:nvPicPr>
        <p:blipFill>
          <a:blip r:embed="rId4"/>
          <a:stretch>
            <a:fillRect/>
          </a:stretch>
        </p:blipFill>
        <p:spPr>
          <a:xfrm>
            <a:off x="3404125" y="2321998"/>
            <a:ext cx="2317792" cy="1573485"/>
          </a:xfrm>
          <a:prstGeom prst="rect">
            <a:avLst/>
          </a:prstGeom>
        </p:spPr>
      </p:pic>
      <p:sp>
        <p:nvSpPr>
          <p:cNvPr id="11" name="CuadroTexto 10"/>
          <p:cNvSpPr txBox="1"/>
          <p:nvPr/>
        </p:nvSpPr>
        <p:spPr>
          <a:xfrm>
            <a:off x="523875" y="1021984"/>
            <a:ext cx="4048125" cy="461665"/>
          </a:xfrm>
          <a:prstGeom prst="rect">
            <a:avLst/>
          </a:prstGeom>
          <a:noFill/>
        </p:spPr>
        <p:txBody>
          <a:bodyPr wrap="square" rtlCol="0">
            <a:spAutoFit/>
          </a:bodyPr>
          <a:lstStyle/>
          <a:p>
            <a:r>
              <a:rPr lang="it-IT" sz="2400" dirty="0" smtClean="0">
                <a:solidFill>
                  <a:schemeClr val="bg1"/>
                </a:solidFill>
              </a:rPr>
              <a:t>METABOLISMO</a:t>
            </a:r>
            <a:endParaRPr lang="es-ES" sz="2400" dirty="0">
              <a:solidFill>
                <a:schemeClr val="bg1"/>
              </a:solidFill>
            </a:endParaRPr>
          </a:p>
        </p:txBody>
      </p:sp>
      <p:sp>
        <p:nvSpPr>
          <p:cNvPr id="12" name="CuadroTexto 11"/>
          <p:cNvSpPr txBox="1"/>
          <p:nvPr/>
        </p:nvSpPr>
        <p:spPr>
          <a:xfrm>
            <a:off x="523875" y="1382366"/>
            <a:ext cx="8078788" cy="954107"/>
          </a:xfrm>
          <a:prstGeom prst="rect">
            <a:avLst/>
          </a:prstGeom>
          <a:noFill/>
        </p:spPr>
        <p:txBody>
          <a:bodyPr wrap="square" rtlCol="0">
            <a:spAutoFit/>
          </a:bodyPr>
          <a:lstStyle/>
          <a:p>
            <a:r>
              <a:rPr lang="es-ES_tradnl" sz="1500" dirty="0" smtClean="0">
                <a:solidFill>
                  <a:srgbClr val="363636">
                    <a:alpha val="50000"/>
                  </a:srgbClr>
                </a:solidFill>
              </a:rPr>
              <a:t>El </a:t>
            </a:r>
            <a:r>
              <a:rPr lang="es-ES_tradnl" sz="1500" dirty="0">
                <a:solidFill>
                  <a:srgbClr val="363636">
                    <a:alpha val="50000"/>
                  </a:srgbClr>
                </a:solidFill>
              </a:rPr>
              <a:t>Instituto de Investigación Sanitaria INCLIVA gestiona la investigación biomédica del Hospital Clínico Universitario de Valencia y su Departamento de Salud, así como de terminados grupos de excelencia científica de la Facultad </a:t>
            </a:r>
            <a:r>
              <a:rPr lang="es-ES_tradnl" sz="1500" dirty="0" smtClean="0">
                <a:solidFill>
                  <a:srgbClr val="363636">
                    <a:alpha val="50000"/>
                  </a:srgbClr>
                </a:solidFill>
              </a:rPr>
              <a:t>.</a:t>
            </a:r>
            <a:endParaRPr lang="es-ES_tradnl" sz="1500" dirty="0">
              <a:solidFill>
                <a:srgbClr val="363636">
                  <a:alpha val="50000"/>
                </a:srgbClr>
              </a:solidFill>
            </a:endParaRPr>
          </a:p>
          <a:p>
            <a:endParaRPr lang="es-ES_tradnl" sz="1100" dirty="0">
              <a:solidFill>
                <a:srgbClr val="363636">
                  <a:alpha val="50000"/>
                </a:srgbClr>
              </a:solidFill>
            </a:endParaRPr>
          </a:p>
        </p:txBody>
      </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4" name="Título 1"/>
          <p:cNvSpPr txBox="1">
            <a:spLocks/>
          </p:cNvSpPr>
          <p:nvPr/>
        </p:nvSpPr>
        <p:spPr>
          <a:xfrm>
            <a:off x="531812" y="289511"/>
            <a:ext cx="8080376"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3D44AC"/>
                </a:solidFill>
              </a:rPr>
              <a:t>TITULO DIAPOSITIVA</a:t>
            </a:r>
            <a:endParaRPr lang="es-ES" sz="2400" dirty="0">
              <a:solidFill>
                <a:srgbClr val="3D44AC"/>
              </a:solidFill>
            </a:endParaRPr>
          </a:p>
        </p:txBody>
      </p:sp>
      <p:sp>
        <p:nvSpPr>
          <p:cNvPr id="15"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mtClean="0">
                <a:solidFill>
                  <a:srgbClr val="909090"/>
                </a:solidFill>
              </a:rPr>
              <a:t>Lorem ipsum dolor sit amet Lorem ipsum dolor sit amet</a:t>
            </a:r>
          </a:p>
          <a:p>
            <a:endParaRPr lang="es-ES" sz="1800">
              <a:solidFill>
                <a:srgbClr val="363636"/>
              </a:solidFill>
            </a:endParaRPr>
          </a:p>
        </p:txBody>
      </p:sp>
      <p:grpSp>
        <p:nvGrpSpPr>
          <p:cNvPr id="17" name="Agrupar 26"/>
          <p:cNvGrpSpPr/>
          <p:nvPr/>
        </p:nvGrpSpPr>
        <p:grpSpPr>
          <a:xfrm>
            <a:off x="3476132" y="673978"/>
            <a:ext cx="2159985" cy="0"/>
            <a:chOff x="3314977" y="751992"/>
            <a:chExt cx="2159985" cy="0"/>
          </a:xfrm>
        </p:grpSpPr>
        <p:cxnSp>
          <p:nvCxnSpPr>
            <p:cNvPr id="18"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99653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ndo-laboratorio.jpg"/>
          <p:cNvPicPr>
            <a:picLocks noChangeAspect="1"/>
          </p:cNvPicPr>
          <p:nvPr/>
        </p:nvPicPr>
        <p:blipFill rotWithShape="1">
          <a:blip r:embed="rId2">
            <a:extLst>
              <a:ext uri="{28A0092B-C50C-407E-A947-70E740481C1C}">
                <a14:useLocalDpi xmlns:a14="http://schemas.microsoft.com/office/drawing/2010/main" val="0"/>
              </a:ext>
            </a:extLst>
          </a:blip>
          <a:srcRect l="4576" r="6535"/>
          <a:stretch/>
        </p:blipFill>
        <p:spPr>
          <a:xfrm>
            <a:off x="0" y="0"/>
            <a:ext cx="9144000" cy="6858000"/>
          </a:xfrm>
          <a:prstGeom prst="rect">
            <a:avLst/>
          </a:prstGeom>
        </p:spPr>
      </p:pic>
      <p:sp>
        <p:nvSpPr>
          <p:cNvPr id="11" name="Rectángulo 10"/>
          <p:cNvSpPr/>
          <p:nvPr/>
        </p:nvSpPr>
        <p:spPr>
          <a:xfrm>
            <a:off x="0" y="2425239"/>
            <a:ext cx="9144000" cy="2010140"/>
          </a:xfrm>
          <a:prstGeom prst="rect">
            <a:avLst/>
          </a:prstGeom>
          <a:solidFill>
            <a:srgbClr val="CF76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720000" tIns="360000" rIns="720000" bIns="360000" rtlCol="0" anchor="ctr"/>
          <a:lstStyle/>
          <a:p>
            <a:pPr algn="r">
              <a:lnSpc>
                <a:spcPct val="70000"/>
              </a:lnSpc>
              <a:spcAft>
                <a:spcPts val="1500"/>
              </a:spcAft>
            </a:pPr>
            <a:r>
              <a:rPr lang="it-IT" sz="2000" b="1" dirty="0" smtClean="0">
                <a:solidFill>
                  <a:schemeClr val="bg1"/>
                </a:solidFill>
              </a:rPr>
              <a:t>Linea de </a:t>
            </a:r>
            <a:r>
              <a:rPr lang="it-IT" sz="2000" b="1" dirty="0" err="1" smtClean="0">
                <a:solidFill>
                  <a:schemeClr val="bg1"/>
                </a:solidFill>
              </a:rPr>
              <a:t>investigación</a:t>
            </a:r>
            <a:endParaRPr lang="it-IT" sz="2000" b="1" dirty="0" smtClean="0">
              <a:solidFill>
                <a:schemeClr val="bg1"/>
              </a:solidFill>
            </a:endParaRPr>
          </a:p>
          <a:p>
            <a:pPr algn="r">
              <a:lnSpc>
                <a:spcPct val="70000"/>
              </a:lnSpc>
              <a:spcAft>
                <a:spcPts val="1500"/>
              </a:spcAft>
            </a:pPr>
            <a:r>
              <a:rPr lang="it-IT" sz="4000" b="1" dirty="0" smtClean="0">
                <a:solidFill>
                  <a:schemeClr val="bg1"/>
                </a:solidFill>
              </a:rPr>
              <a:t>CARDIOVASCULAR</a:t>
            </a:r>
            <a:endParaRPr lang="it-IT" sz="4000" b="1" dirty="0" smtClean="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Tree>
    <p:extLst>
      <p:ext uri="{BB962C8B-B14F-4D97-AF65-F5344CB8AC3E}">
        <p14:creationId xmlns:p14="http://schemas.microsoft.com/office/powerpoint/2010/main" val="2493720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4324" y="0"/>
            <a:ext cx="9144000" cy="4362943"/>
          </a:xfrm>
          <a:prstGeom prst="rect">
            <a:avLst/>
          </a:prstGeom>
          <a:solidFill>
            <a:srgbClr val="CF76E5">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CuadroTexto 14"/>
          <p:cNvSpPr txBox="1"/>
          <p:nvPr/>
        </p:nvSpPr>
        <p:spPr>
          <a:xfrm>
            <a:off x="540460" y="4738668"/>
            <a:ext cx="8071728" cy="1107996"/>
          </a:xfrm>
          <a:prstGeom prst="rect">
            <a:avLst/>
          </a:prstGeom>
          <a:noFill/>
        </p:spPr>
        <p:txBody>
          <a:bodyPr wrap="square" rtlCol="0">
            <a:spAutoFit/>
          </a:bodyPr>
          <a:lstStyle/>
          <a:p>
            <a:r>
              <a:rPr lang="es-ES_tradnl" sz="1100" dirty="0">
                <a:solidFill>
                  <a:srgbClr val="909090"/>
                </a:solidFill>
              </a:rPr>
              <a:t>El 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r>
              <a:rPr lang="es-ES_tradnl" sz="1100" dirty="0" smtClean="0">
                <a:solidFill>
                  <a:srgbClr val="909090"/>
                </a:solidFill>
              </a:rPr>
              <a:t>. </a:t>
            </a:r>
            <a:r>
              <a:rPr lang="es-ES_tradnl" sz="1100" dirty="0">
                <a:solidFill>
                  <a:srgbClr val="909090"/>
                </a:solidFill>
              </a:rPr>
              <a:t>El 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endParaRPr lang="it-IT" sz="1100" dirty="0">
              <a:solidFill>
                <a:srgbClr val="909090"/>
              </a:solidFill>
            </a:endParaRPr>
          </a:p>
          <a:p>
            <a:endParaRPr lang="it-IT" sz="1100" dirty="0">
              <a:solidFill>
                <a:srgbClr val="909090"/>
              </a:solidFill>
            </a:endParaRPr>
          </a:p>
        </p:txBody>
      </p:sp>
      <p:sp>
        <p:nvSpPr>
          <p:cNvPr id="16" name="Rectángulo 15"/>
          <p:cNvSpPr/>
          <p:nvPr/>
        </p:nvSpPr>
        <p:spPr>
          <a:xfrm>
            <a:off x="540460"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cxnSp>
        <p:nvCxnSpPr>
          <p:cNvPr id="17" name="Conector recto 16"/>
          <p:cNvCxnSpPr/>
          <p:nvPr/>
        </p:nvCxnSpPr>
        <p:spPr>
          <a:xfrm>
            <a:off x="-7937" y="4348666"/>
            <a:ext cx="9144000" cy="0"/>
          </a:xfrm>
          <a:prstGeom prst="line">
            <a:avLst/>
          </a:prstGeom>
          <a:ln w="76200" cmpd="sng">
            <a:solidFill>
              <a:srgbClr val="3D44AC"/>
            </a:solidFill>
          </a:ln>
          <a:effectLst/>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3419999"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sp>
        <p:nvSpPr>
          <p:cNvPr id="19" name="Rectángulo 18"/>
          <p:cNvSpPr/>
          <p:nvPr/>
        </p:nvSpPr>
        <p:spPr>
          <a:xfrm>
            <a:off x="6308188"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2" name="Título 1"/>
          <p:cNvSpPr txBox="1">
            <a:spLocks/>
          </p:cNvSpPr>
          <p:nvPr/>
        </p:nvSpPr>
        <p:spPr>
          <a:xfrm>
            <a:off x="531812" y="289511"/>
            <a:ext cx="8080376"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FFFFFF"/>
                </a:solidFill>
              </a:rPr>
              <a:t>TITULO DIAPOSITIVA</a:t>
            </a:r>
            <a:endParaRPr lang="es-ES" sz="2400" dirty="0">
              <a:solidFill>
                <a:srgbClr val="FFFFFF"/>
              </a:solidFill>
            </a:endParaRPr>
          </a:p>
        </p:txBody>
      </p:sp>
      <p:sp>
        <p:nvSpPr>
          <p:cNvPr id="13"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err="1" smtClean="0">
                <a:solidFill>
                  <a:srgbClr val="FFFFFF"/>
                </a:solidFill>
              </a:rPr>
              <a:t>Lorem</a:t>
            </a:r>
            <a:r>
              <a:rPr lang="es-ES" dirty="0" smtClean="0">
                <a:solidFill>
                  <a:srgbClr val="FFFFFF"/>
                </a:solidFill>
              </a:rPr>
              <a:t> </a:t>
            </a:r>
            <a:r>
              <a:rPr lang="es-ES" dirty="0" err="1" smtClean="0">
                <a:solidFill>
                  <a:srgbClr val="FFFFFF"/>
                </a:solidFill>
              </a:rPr>
              <a:t>ipsum</a:t>
            </a:r>
            <a:r>
              <a:rPr lang="es-ES" dirty="0" smtClean="0">
                <a:solidFill>
                  <a:srgbClr val="FFFFFF"/>
                </a:solidFill>
              </a:rPr>
              <a:t> dolor </a:t>
            </a:r>
            <a:r>
              <a:rPr lang="es-ES" dirty="0" err="1" smtClean="0">
                <a:solidFill>
                  <a:srgbClr val="FFFFFF"/>
                </a:solidFill>
              </a:rPr>
              <a:t>sit</a:t>
            </a:r>
            <a:r>
              <a:rPr lang="es-ES" dirty="0" smtClean="0">
                <a:solidFill>
                  <a:srgbClr val="FFFFFF"/>
                </a:solidFill>
              </a:rPr>
              <a:t> </a:t>
            </a:r>
            <a:r>
              <a:rPr lang="es-ES" dirty="0" err="1" smtClean="0">
                <a:solidFill>
                  <a:srgbClr val="FFFFFF"/>
                </a:solidFill>
              </a:rPr>
              <a:t>amet</a:t>
            </a:r>
            <a:r>
              <a:rPr lang="es-ES" dirty="0" smtClean="0">
                <a:solidFill>
                  <a:srgbClr val="FFFFFF"/>
                </a:solidFill>
              </a:rPr>
              <a:t> </a:t>
            </a:r>
            <a:r>
              <a:rPr lang="es-ES" dirty="0" err="1" smtClean="0">
                <a:solidFill>
                  <a:srgbClr val="FFFFFF"/>
                </a:solidFill>
              </a:rPr>
              <a:t>Lorem</a:t>
            </a:r>
            <a:r>
              <a:rPr lang="es-ES" dirty="0" smtClean="0">
                <a:solidFill>
                  <a:srgbClr val="FFFFFF"/>
                </a:solidFill>
              </a:rPr>
              <a:t> </a:t>
            </a:r>
            <a:r>
              <a:rPr lang="es-ES" dirty="0" err="1" smtClean="0">
                <a:solidFill>
                  <a:srgbClr val="FFFFFF"/>
                </a:solidFill>
              </a:rPr>
              <a:t>ipsum</a:t>
            </a:r>
            <a:r>
              <a:rPr lang="es-ES" dirty="0" smtClean="0">
                <a:solidFill>
                  <a:srgbClr val="FFFFFF"/>
                </a:solidFill>
              </a:rPr>
              <a:t> dolor </a:t>
            </a:r>
            <a:r>
              <a:rPr lang="es-ES" dirty="0" err="1" smtClean="0">
                <a:solidFill>
                  <a:srgbClr val="FFFFFF"/>
                </a:solidFill>
              </a:rPr>
              <a:t>sit</a:t>
            </a:r>
            <a:r>
              <a:rPr lang="es-ES" dirty="0" smtClean="0">
                <a:solidFill>
                  <a:srgbClr val="FFFFFF"/>
                </a:solidFill>
              </a:rPr>
              <a:t> </a:t>
            </a:r>
            <a:r>
              <a:rPr lang="es-ES" dirty="0" err="1" smtClean="0">
                <a:solidFill>
                  <a:srgbClr val="FFFFFF"/>
                </a:solidFill>
              </a:rPr>
              <a:t>amet</a:t>
            </a:r>
            <a:endParaRPr lang="es-ES" dirty="0" smtClean="0">
              <a:solidFill>
                <a:srgbClr val="FFFFFF"/>
              </a:solidFill>
            </a:endParaRPr>
          </a:p>
          <a:p>
            <a:endParaRPr lang="es-ES" sz="1800" dirty="0">
              <a:solidFill>
                <a:srgbClr val="FFFFFF"/>
              </a:solidFill>
            </a:endParaRPr>
          </a:p>
        </p:txBody>
      </p:sp>
      <p:cxnSp>
        <p:nvCxnSpPr>
          <p:cNvPr id="23" name="Conector recto 22"/>
          <p:cNvCxnSpPr/>
          <p:nvPr/>
        </p:nvCxnSpPr>
        <p:spPr>
          <a:xfrm>
            <a:off x="3783593" y="734230"/>
            <a:ext cx="1576815"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572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3428148" cy="6858000"/>
          </a:xfrm>
          <a:prstGeom prst="rect">
            <a:avLst/>
          </a:prstGeom>
          <a:solidFill>
            <a:srgbClr val="CF76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540000" tIns="360000" rIns="540000" bIns="360000" rtlCol="0" anchor="ctr"/>
          <a:lstStyle/>
          <a:p>
            <a:pPr algn="just">
              <a:spcAft>
                <a:spcPts val="1500"/>
              </a:spcAft>
            </a:pPr>
            <a:r>
              <a:rPr lang="it-IT" sz="1500" dirty="0">
                <a:solidFill>
                  <a:schemeClr val="bg1">
                    <a:alpha val="80000"/>
                  </a:schemeClr>
                </a:solidFill>
              </a:rPr>
              <a:t>Lorem ipsum dolor sit amet, consectetur adipiscing elit, sed do eiusmod tempor incididunt ut labore et dolore magna aliqua. Ut enim ad minim veniam, quis nostrud exercitation ullamco laboris nisi ut aliquip ex ea commodo consequazzt</a:t>
            </a:r>
            <a:r>
              <a:rPr lang="it-IT" sz="1500" dirty="0" smtClean="0">
                <a:solidFill>
                  <a:schemeClr val="bg1">
                    <a:alpha val="80000"/>
                  </a:schemeClr>
                </a:solidFill>
              </a:rPr>
              <a:t>.</a:t>
            </a:r>
          </a:p>
          <a:p>
            <a:pPr algn="just">
              <a:spcAft>
                <a:spcPts val="1500"/>
              </a:spcAft>
            </a:pPr>
            <a:r>
              <a:rPr lang="it-IT" sz="1500" dirty="0" smtClean="0">
                <a:solidFill>
                  <a:schemeClr val="bg1">
                    <a:alpha val="80000"/>
                  </a:schemeClr>
                </a:solidFill>
              </a:rPr>
              <a:t>Duis </a:t>
            </a:r>
            <a:r>
              <a:rPr lang="it-IT" sz="1500" dirty="0">
                <a:solidFill>
                  <a:schemeClr val="bg1">
                    <a:alpha val="80000"/>
                  </a:schemeClr>
                </a:solidFill>
              </a:rPr>
              <a:t>aute irure </a:t>
            </a:r>
            <a:r>
              <a:rPr lang="it-IT" sz="1500" dirty="0" smtClean="0">
                <a:solidFill>
                  <a:schemeClr val="bg1">
                    <a:alpha val="80000"/>
                  </a:schemeClr>
                </a:solidFill>
              </a:rPr>
              <a:t>dolor </a:t>
            </a:r>
            <a:r>
              <a:rPr lang="it-IT" sz="1500" dirty="0">
                <a:solidFill>
                  <a:schemeClr val="bg1">
                    <a:alpha val="80000"/>
                  </a:schemeClr>
                </a:solidFill>
              </a:rPr>
              <a:t>in reprehenderit in voluptate velit esse cillum dolore eu fugiat nulla pariatur. Excepteur sint occaecat cupidatat non proident, sunt in culpa qui officia deserunt mollit anim id est laborum.</a:t>
            </a:r>
            <a:endParaRPr lang="es-ES" sz="1500" dirty="0">
              <a:solidFill>
                <a:schemeClr val="bg1">
                  <a:alpha val="80000"/>
                </a:schemeClr>
              </a:solidFill>
            </a:endParaRPr>
          </a:p>
        </p:txBody>
      </p:sp>
      <p:graphicFrame>
        <p:nvGraphicFramePr>
          <p:cNvPr id="5" name="Gráfico 4"/>
          <p:cNvGraphicFramePr/>
          <p:nvPr>
            <p:extLst>
              <p:ext uri="{D42A27DB-BD31-4B8C-83A1-F6EECF244321}">
                <p14:modId xmlns:p14="http://schemas.microsoft.com/office/powerpoint/2010/main" val="2889320592"/>
              </p:ext>
            </p:extLst>
          </p:nvPr>
        </p:nvGraphicFramePr>
        <p:xfrm>
          <a:off x="3682100" y="1676400"/>
          <a:ext cx="5092700" cy="3395133"/>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0000"/>
            <a:ext cx="3264204" cy="828000"/>
          </a:xfrm>
          <a:prstGeom prst="rect">
            <a:avLst/>
          </a:prstGeom>
        </p:spPr>
      </p:pic>
      <p:sp>
        <p:nvSpPr>
          <p:cNvPr id="7" name="Título 1"/>
          <p:cNvSpPr txBox="1">
            <a:spLocks/>
          </p:cNvSpPr>
          <p:nvPr/>
        </p:nvSpPr>
        <p:spPr>
          <a:xfrm>
            <a:off x="4158336" y="289511"/>
            <a:ext cx="4453852"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3D44AC"/>
                </a:solidFill>
              </a:rPr>
              <a:t>TITULO DIAPOSITIVA</a:t>
            </a:r>
            <a:endParaRPr lang="es-ES" sz="2400" dirty="0">
              <a:solidFill>
                <a:srgbClr val="3D44AC"/>
              </a:solidFill>
            </a:endParaRPr>
          </a:p>
        </p:txBody>
      </p:sp>
      <p:sp>
        <p:nvSpPr>
          <p:cNvPr id="8" name="Marcador de contenido 2"/>
          <p:cNvSpPr txBox="1">
            <a:spLocks/>
          </p:cNvSpPr>
          <p:nvPr/>
        </p:nvSpPr>
        <p:spPr>
          <a:xfrm>
            <a:off x="4158336" y="739332"/>
            <a:ext cx="4453852" cy="4059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500" smtClean="0">
                <a:solidFill>
                  <a:srgbClr val="909090"/>
                </a:solidFill>
              </a:rPr>
              <a:t>Lorem ipsum dolor sit amet Lorem ipsum dolor</a:t>
            </a:r>
            <a:endParaRPr lang="es-ES" sz="1800" dirty="0">
              <a:solidFill>
                <a:srgbClr val="909090"/>
              </a:solidFill>
            </a:endParaRPr>
          </a:p>
        </p:txBody>
      </p:sp>
      <p:grpSp>
        <p:nvGrpSpPr>
          <p:cNvPr id="10" name="Agrupar 26"/>
          <p:cNvGrpSpPr/>
          <p:nvPr/>
        </p:nvGrpSpPr>
        <p:grpSpPr>
          <a:xfrm>
            <a:off x="5278830" y="673978"/>
            <a:ext cx="2159985" cy="0"/>
            <a:chOff x="3314977" y="751992"/>
            <a:chExt cx="2159985" cy="0"/>
          </a:xfrm>
        </p:grpSpPr>
        <p:cxnSp>
          <p:nvCxnSpPr>
            <p:cNvPr id="11"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51175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3875" y="3895482"/>
            <a:ext cx="2304000" cy="1846533"/>
          </a:xfrm>
          <a:prstGeom prst="rect">
            <a:avLst/>
          </a:prstGeom>
          <a:solidFill>
            <a:srgbClr val="CF76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a:t>
            </a:r>
            <a:r>
              <a:rPr lang="es-ES_tradnl" sz="1500" dirty="0" smtClean="0">
                <a:solidFill>
                  <a:srgbClr val="FFFFFF"/>
                </a:solidFill>
              </a:rPr>
              <a:t>biomédica del hospital.</a:t>
            </a:r>
            <a:endParaRPr lang="it-IT" sz="1500" dirty="0" smtClean="0">
              <a:solidFill>
                <a:srgbClr val="FFFFFF"/>
              </a:solidFill>
            </a:endParaRPr>
          </a:p>
        </p:txBody>
      </p:sp>
      <p:sp>
        <p:nvSpPr>
          <p:cNvPr id="5" name="Rectángulo 4"/>
          <p:cNvSpPr/>
          <p:nvPr/>
        </p:nvSpPr>
        <p:spPr>
          <a:xfrm>
            <a:off x="3404125" y="3895482"/>
            <a:ext cx="2317792" cy="1846533"/>
          </a:xfrm>
          <a:prstGeom prst="rect">
            <a:avLst/>
          </a:prstGeom>
          <a:solidFill>
            <a:srgbClr val="CF76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biomédica del hospital.</a:t>
            </a:r>
            <a:endParaRPr lang="it-IT" sz="1500" dirty="0">
              <a:solidFill>
                <a:srgbClr val="FFFFFF"/>
              </a:solidFill>
            </a:endParaRPr>
          </a:p>
        </p:txBody>
      </p:sp>
      <p:sp>
        <p:nvSpPr>
          <p:cNvPr id="6" name="Rectángulo 5"/>
          <p:cNvSpPr/>
          <p:nvPr/>
        </p:nvSpPr>
        <p:spPr>
          <a:xfrm>
            <a:off x="6298663" y="3895482"/>
            <a:ext cx="2304000" cy="1846533"/>
          </a:xfrm>
          <a:prstGeom prst="rect">
            <a:avLst/>
          </a:prstGeom>
          <a:solidFill>
            <a:srgbClr val="CF76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biomédica del hospital.</a:t>
            </a:r>
            <a:endParaRPr lang="it-IT" sz="1500" dirty="0">
              <a:solidFill>
                <a:srgbClr val="FFFFFF"/>
              </a:solidFill>
            </a:endParaRPr>
          </a:p>
        </p:txBody>
      </p:sp>
      <p:pic>
        <p:nvPicPr>
          <p:cNvPr id="7" name="Imagen 6"/>
          <p:cNvPicPr>
            <a:picLocks noChangeAspect="1"/>
          </p:cNvPicPr>
          <p:nvPr/>
        </p:nvPicPr>
        <p:blipFill rotWithShape="1">
          <a:blip r:embed="rId2"/>
          <a:srcRect l="29631" r="12722"/>
          <a:stretch/>
        </p:blipFill>
        <p:spPr>
          <a:xfrm>
            <a:off x="523875" y="2321999"/>
            <a:ext cx="2304000" cy="1573484"/>
          </a:xfrm>
          <a:prstGeom prst="rect">
            <a:avLst/>
          </a:prstGeom>
        </p:spPr>
      </p:pic>
      <p:pic>
        <p:nvPicPr>
          <p:cNvPr id="8" name="Imagen 7"/>
          <p:cNvPicPr>
            <a:picLocks noChangeAspect="1"/>
          </p:cNvPicPr>
          <p:nvPr/>
        </p:nvPicPr>
        <p:blipFill rotWithShape="1">
          <a:blip r:embed="rId3"/>
          <a:srcRect r="24428" b="21147"/>
          <a:stretch/>
        </p:blipFill>
        <p:spPr>
          <a:xfrm>
            <a:off x="6298663" y="2321999"/>
            <a:ext cx="2304000" cy="1573485"/>
          </a:xfrm>
          <a:prstGeom prst="rect">
            <a:avLst/>
          </a:prstGeom>
        </p:spPr>
      </p:pic>
      <p:pic>
        <p:nvPicPr>
          <p:cNvPr id="9" name="Imagen 8"/>
          <p:cNvPicPr>
            <a:picLocks noChangeAspect="1"/>
          </p:cNvPicPr>
          <p:nvPr/>
        </p:nvPicPr>
        <p:blipFill>
          <a:blip r:embed="rId4"/>
          <a:stretch>
            <a:fillRect/>
          </a:stretch>
        </p:blipFill>
        <p:spPr>
          <a:xfrm>
            <a:off x="3404125" y="2321998"/>
            <a:ext cx="2317792" cy="1573485"/>
          </a:xfrm>
          <a:prstGeom prst="rect">
            <a:avLst/>
          </a:prstGeom>
        </p:spPr>
      </p:pic>
      <p:sp>
        <p:nvSpPr>
          <p:cNvPr id="11" name="CuadroTexto 10"/>
          <p:cNvSpPr txBox="1"/>
          <p:nvPr/>
        </p:nvSpPr>
        <p:spPr>
          <a:xfrm>
            <a:off x="523875" y="1021984"/>
            <a:ext cx="4048125" cy="461665"/>
          </a:xfrm>
          <a:prstGeom prst="rect">
            <a:avLst/>
          </a:prstGeom>
          <a:noFill/>
        </p:spPr>
        <p:txBody>
          <a:bodyPr wrap="square" rtlCol="0">
            <a:spAutoFit/>
          </a:bodyPr>
          <a:lstStyle/>
          <a:p>
            <a:r>
              <a:rPr lang="it-IT" sz="2400" dirty="0" smtClean="0">
                <a:solidFill>
                  <a:schemeClr val="bg1"/>
                </a:solidFill>
              </a:rPr>
              <a:t>METABOLISMO</a:t>
            </a:r>
            <a:endParaRPr lang="es-ES" sz="2400" dirty="0">
              <a:solidFill>
                <a:schemeClr val="bg1"/>
              </a:solidFill>
            </a:endParaRPr>
          </a:p>
        </p:txBody>
      </p:sp>
      <p:sp>
        <p:nvSpPr>
          <p:cNvPr id="12" name="CuadroTexto 11"/>
          <p:cNvSpPr txBox="1"/>
          <p:nvPr/>
        </p:nvSpPr>
        <p:spPr>
          <a:xfrm>
            <a:off x="523875" y="1382366"/>
            <a:ext cx="8078788" cy="954107"/>
          </a:xfrm>
          <a:prstGeom prst="rect">
            <a:avLst/>
          </a:prstGeom>
          <a:noFill/>
        </p:spPr>
        <p:txBody>
          <a:bodyPr wrap="square" rtlCol="0">
            <a:spAutoFit/>
          </a:bodyPr>
          <a:lstStyle/>
          <a:p>
            <a:r>
              <a:rPr lang="es-ES_tradnl" sz="1500" dirty="0" smtClean="0">
                <a:solidFill>
                  <a:srgbClr val="363636">
                    <a:alpha val="50000"/>
                  </a:srgbClr>
                </a:solidFill>
              </a:rPr>
              <a:t>El </a:t>
            </a:r>
            <a:r>
              <a:rPr lang="es-ES_tradnl" sz="1500" dirty="0">
                <a:solidFill>
                  <a:srgbClr val="363636">
                    <a:alpha val="50000"/>
                  </a:srgbClr>
                </a:solidFill>
              </a:rPr>
              <a:t>Instituto de Investigación Sanitaria INCLIVA gestiona la investigación biomédica del Hospital Clínico Universitario de Valencia y su Departamento de Salud, así como de terminados grupos de excelencia científica de la Facultad </a:t>
            </a:r>
            <a:r>
              <a:rPr lang="es-ES_tradnl" sz="1500" dirty="0" smtClean="0">
                <a:solidFill>
                  <a:srgbClr val="363636">
                    <a:alpha val="50000"/>
                  </a:srgbClr>
                </a:solidFill>
              </a:rPr>
              <a:t>.</a:t>
            </a:r>
            <a:endParaRPr lang="es-ES_tradnl" sz="1500" dirty="0">
              <a:solidFill>
                <a:srgbClr val="363636">
                  <a:alpha val="50000"/>
                </a:srgbClr>
              </a:solidFill>
            </a:endParaRPr>
          </a:p>
          <a:p>
            <a:endParaRPr lang="es-ES_tradnl" sz="1100" dirty="0">
              <a:solidFill>
                <a:srgbClr val="363636">
                  <a:alpha val="50000"/>
                </a:srgbClr>
              </a:solidFill>
            </a:endParaRPr>
          </a:p>
        </p:txBody>
      </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4" name="Título 1"/>
          <p:cNvSpPr txBox="1">
            <a:spLocks/>
          </p:cNvSpPr>
          <p:nvPr/>
        </p:nvSpPr>
        <p:spPr>
          <a:xfrm>
            <a:off x="531812" y="289511"/>
            <a:ext cx="8080376"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3D44AC"/>
                </a:solidFill>
              </a:rPr>
              <a:t>TITULO DIAPOSITIVA</a:t>
            </a:r>
            <a:endParaRPr lang="es-ES" sz="2400" dirty="0">
              <a:solidFill>
                <a:srgbClr val="3D44AC"/>
              </a:solidFill>
            </a:endParaRPr>
          </a:p>
        </p:txBody>
      </p:sp>
      <p:sp>
        <p:nvSpPr>
          <p:cNvPr id="15"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mtClean="0">
                <a:solidFill>
                  <a:srgbClr val="909090"/>
                </a:solidFill>
              </a:rPr>
              <a:t>Lorem ipsum dolor sit amet Lorem ipsum dolor sit amet</a:t>
            </a:r>
          </a:p>
          <a:p>
            <a:endParaRPr lang="es-ES" sz="1800">
              <a:solidFill>
                <a:srgbClr val="363636"/>
              </a:solidFill>
            </a:endParaRPr>
          </a:p>
        </p:txBody>
      </p:sp>
      <p:grpSp>
        <p:nvGrpSpPr>
          <p:cNvPr id="17" name="Agrupar 26"/>
          <p:cNvGrpSpPr/>
          <p:nvPr/>
        </p:nvGrpSpPr>
        <p:grpSpPr>
          <a:xfrm>
            <a:off x="3476132" y="673978"/>
            <a:ext cx="2159985" cy="0"/>
            <a:chOff x="3314977" y="751992"/>
            <a:chExt cx="2159985" cy="0"/>
          </a:xfrm>
        </p:grpSpPr>
        <p:cxnSp>
          <p:nvCxnSpPr>
            <p:cNvPr id="18"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459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ndo-laboratorio.jpg"/>
          <p:cNvPicPr>
            <a:picLocks noChangeAspect="1"/>
          </p:cNvPicPr>
          <p:nvPr/>
        </p:nvPicPr>
        <p:blipFill rotWithShape="1">
          <a:blip r:embed="rId2">
            <a:extLst>
              <a:ext uri="{28A0092B-C50C-407E-A947-70E740481C1C}">
                <a14:useLocalDpi xmlns:a14="http://schemas.microsoft.com/office/drawing/2010/main" val="0"/>
              </a:ext>
            </a:extLst>
          </a:blip>
          <a:srcRect l="4576" r="6535"/>
          <a:stretch/>
        </p:blipFill>
        <p:spPr>
          <a:xfrm>
            <a:off x="0" y="0"/>
            <a:ext cx="9144000" cy="6858000"/>
          </a:xfrm>
          <a:prstGeom prst="rect">
            <a:avLst/>
          </a:prstGeom>
        </p:spPr>
      </p:pic>
      <p:sp>
        <p:nvSpPr>
          <p:cNvPr id="11" name="Rectángulo 10"/>
          <p:cNvSpPr/>
          <p:nvPr/>
        </p:nvSpPr>
        <p:spPr>
          <a:xfrm>
            <a:off x="0" y="2425239"/>
            <a:ext cx="9144000" cy="2010140"/>
          </a:xfrm>
          <a:prstGeom prst="rect">
            <a:avLst/>
          </a:prstGeom>
          <a:solidFill>
            <a:srgbClr val="7155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720000" tIns="360000" rIns="720000" bIns="360000" rtlCol="0" anchor="ctr"/>
          <a:lstStyle/>
          <a:p>
            <a:pPr algn="r">
              <a:lnSpc>
                <a:spcPct val="70000"/>
              </a:lnSpc>
              <a:spcAft>
                <a:spcPts val="1500"/>
              </a:spcAft>
            </a:pPr>
            <a:r>
              <a:rPr lang="it-IT" sz="2000" b="1" dirty="0" smtClean="0">
                <a:solidFill>
                  <a:schemeClr val="bg1"/>
                </a:solidFill>
              </a:rPr>
              <a:t>Linea de </a:t>
            </a:r>
            <a:r>
              <a:rPr lang="it-IT" sz="2000" b="1" dirty="0" smtClean="0">
                <a:solidFill>
                  <a:schemeClr val="bg1"/>
                </a:solidFill>
              </a:rPr>
              <a:t>investigación</a:t>
            </a:r>
            <a:endParaRPr lang="it-IT" sz="4000" b="1" dirty="0">
              <a:solidFill>
                <a:schemeClr val="bg1"/>
              </a:solidFill>
            </a:endParaRPr>
          </a:p>
          <a:p>
            <a:pPr algn="r">
              <a:lnSpc>
                <a:spcPct val="70000"/>
              </a:lnSpc>
              <a:spcAft>
                <a:spcPts val="1500"/>
              </a:spcAft>
            </a:pPr>
            <a:r>
              <a:rPr lang="it-IT" sz="4000" b="1" dirty="0" smtClean="0">
                <a:solidFill>
                  <a:schemeClr val="bg1"/>
                </a:solidFill>
              </a:rPr>
              <a:t>ONCOLOGÍA</a:t>
            </a:r>
            <a:endParaRPr lang="it-IT" sz="2000" b="1" dirty="0" smtClean="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Tree>
    <p:extLst>
      <p:ext uri="{BB962C8B-B14F-4D97-AF65-F5344CB8AC3E}">
        <p14:creationId xmlns:p14="http://schemas.microsoft.com/office/powerpoint/2010/main" val="1332282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4324" y="0"/>
            <a:ext cx="9144000" cy="4362943"/>
          </a:xfrm>
          <a:prstGeom prst="rect">
            <a:avLst/>
          </a:prstGeom>
          <a:solidFill>
            <a:srgbClr val="7155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720000" tIns="360000" rIns="720000" bIns="360000" rtlCol="0" anchor="ctr"/>
          <a:lstStyle/>
          <a:p>
            <a:pPr algn="r">
              <a:lnSpc>
                <a:spcPct val="70000"/>
              </a:lnSpc>
              <a:spcAft>
                <a:spcPts val="1500"/>
              </a:spcAft>
            </a:pPr>
            <a:endParaRPr lang="es-ES" sz="2000" b="1">
              <a:solidFill>
                <a:schemeClr val="bg1"/>
              </a:solidFill>
            </a:endParaRPr>
          </a:p>
        </p:txBody>
      </p:sp>
      <p:sp>
        <p:nvSpPr>
          <p:cNvPr id="15" name="CuadroTexto 14"/>
          <p:cNvSpPr txBox="1"/>
          <p:nvPr/>
        </p:nvSpPr>
        <p:spPr>
          <a:xfrm>
            <a:off x="540460" y="4738668"/>
            <a:ext cx="8071728" cy="1107996"/>
          </a:xfrm>
          <a:prstGeom prst="rect">
            <a:avLst/>
          </a:prstGeom>
          <a:noFill/>
        </p:spPr>
        <p:txBody>
          <a:bodyPr wrap="square" rtlCol="0">
            <a:spAutoFit/>
          </a:bodyPr>
          <a:lstStyle/>
          <a:p>
            <a:r>
              <a:rPr lang="es-ES_tradnl" sz="1100" dirty="0">
                <a:solidFill>
                  <a:srgbClr val="909090"/>
                </a:solidFill>
              </a:rPr>
              <a:t>El 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r>
              <a:rPr lang="es-ES_tradnl" sz="1100" dirty="0" smtClean="0">
                <a:solidFill>
                  <a:srgbClr val="909090"/>
                </a:solidFill>
              </a:rPr>
              <a:t>. </a:t>
            </a:r>
            <a:r>
              <a:rPr lang="es-ES_tradnl" sz="1100" dirty="0">
                <a:solidFill>
                  <a:srgbClr val="909090"/>
                </a:solidFill>
              </a:rPr>
              <a:t>El 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endParaRPr lang="it-IT" sz="1100" dirty="0">
              <a:solidFill>
                <a:srgbClr val="909090"/>
              </a:solidFill>
            </a:endParaRPr>
          </a:p>
          <a:p>
            <a:endParaRPr lang="it-IT" sz="1100" dirty="0">
              <a:solidFill>
                <a:srgbClr val="909090"/>
              </a:solidFill>
            </a:endParaRPr>
          </a:p>
        </p:txBody>
      </p:sp>
      <p:sp>
        <p:nvSpPr>
          <p:cNvPr id="16" name="Rectángulo 15"/>
          <p:cNvSpPr/>
          <p:nvPr/>
        </p:nvSpPr>
        <p:spPr>
          <a:xfrm>
            <a:off x="540460"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cxnSp>
        <p:nvCxnSpPr>
          <p:cNvPr id="17" name="Conector recto 16"/>
          <p:cNvCxnSpPr/>
          <p:nvPr/>
        </p:nvCxnSpPr>
        <p:spPr>
          <a:xfrm>
            <a:off x="-7937" y="4348666"/>
            <a:ext cx="9144000" cy="0"/>
          </a:xfrm>
          <a:prstGeom prst="line">
            <a:avLst/>
          </a:prstGeom>
          <a:ln w="76200" cmpd="sng">
            <a:solidFill>
              <a:srgbClr val="3D44AC"/>
            </a:solidFill>
          </a:ln>
          <a:effectLst/>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3419999"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sp>
        <p:nvSpPr>
          <p:cNvPr id="19" name="Rectángulo 18"/>
          <p:cNvSpPr/>
          <p:nvPr/>
        </p:nvSpPr>
        <p:spPr>
          <a:xfrm>
            <a:off x="6308188" y="1770440"/>
            <a:ext cx="2304000" cy="201014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360000" tIns="360000" rIns="360000" bIns="360000" rtlCol="0" anchor="ctr"/>
          <a:lstStyle/>
          <a:p>
            <a:pPr algn="just">
              <a:spcAft>
                <a:spcPts val="1500"/>
              </a:spcAft>
            </a:pPr>
            <a:r>
              <a:rPr lang="it-IT" sz="1000" b="1" dirty="0">
                <a:solidFill>
                  <a:schemeClr val="bg1"/>
                </a:solidFill>
              </a:rPr>
              <a:t>Lorem ipsum </a:t>
            </a:r>
            <a:r>
              <a:rPr lang="it-IT" sz="1000" b="1" dirty="0" smtClean="0">
                <a:solidFill>
                  <a:schemeClr val="bg1"/>
                </a:solidFill>
              </a:rPr>
              <a:t>dolor:</a:t>
            </a:r>
            <a:r>
              <a:rPr lang="it-IT" sz="1000" dirty="0" smtClean="0">
                <a:solidFill>
                  <a:schemeClr val="bg1"/>
                </a:solidFill>
              </a:rPr>
              <a:t> </a:t>
            </a:r>
            <a:r>
              <a:rPr lang="it-IT" sz="1000" dirty="0">
                <a:solidFill>
                  <a:schemeClr val="bg1"/>
                </a:solidFill>
              </a:rPr>
              <a:t>sit amet, consectetur adipiscing elit, sed do eiusmod tempor incididunt ut labore et dolore magna aliqua. Ut enim ad minim veniam, quis nostrud exercitation ullamco laboris nisi ut aliquip ex ea commodo consequazzt</a:t>
            </a:r>
            <a:r>
              <a:rPr lang="it-IT" sz="1000" dirty="0" smtClean="0">
                <a:solidFill>
                  <a:schemeClr val="bg1"/>
                </a:solidFill>
              </a:rPr>
              <a:t>.</a:t>
            </a: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2" name="Título 1"/>
          <p:cNvSpPr txBox="1">
            <a:spLocks/>
          </p:cNvSpPr>
          <p:nvPr/>
        </p:nvSpPr>
        <p:spPr>
          <a:xfrm>
            <a:off x="531812" y="289511"/>
            <a:ext cx="8080376"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FFFFFF"/>
                </a:solidFill>
              </a:rPr>
              <a:t>TITULO DIAPOSITIVA</a:t>
            </a:r>
            <a:endParaRPr lang="es-ES" sz="2400" dirty="0">
              <a:solidFill>
                <a:srgbClr val="FFFFFF"/>
              </a:solidFill>
            </a:endParaRPr>
          </a:p>
        </p:txBody>
      </p:sp>
      <p:sp>
        <p:nvSpPr>
          <p:cNvPr id="13"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err="1" smtClean="0">
                <a:solidFill>
                  <a:srgbClr val="FFFFFF"/>
                </a:solidFill>
              </a:rPr>
              <a:t>Lorem</a:t>
            </a:r>
            <a:r>
              <a:rPr lang="es-ES" dirty="0" smtClean="0">
                <a:solidFill>
                  <a:srgbClr val="FFFFFF"/>
                </a:solidFill>
              </a:rPr>
              <a:t> </a:t>
            </a:r>
            <a:r>
              <a:rPr lang="es-ES" dirty="0" err="1" smtClean="0">
                <a:solidFill>
                  <a:srgbClr val="FFFFFF"/>
                </a:solidFill>
              </a:rPr>
              <a:t>ipsum</a:t>
            </a:r>
            <a:r>
              <a:rPr lang="es-ES" dirty="0" smtClean="0">
                <a:solidFill>
                  <a:srgbClr val="FFFFFF"/>
                </a:solidFill>
              </a:rPr>
              <a:t> dolor </a:t>
            </a:r>
            <a:r>
              <a:rPr lang="es-ES" dirty="0" err="1" smtClean="0">
                <a:solidFill>
                  <a:srgbClr val="FFFFFF"/>
                </a:solidFill>
              </a:rPr>
              <a:t>sit</a:t>
            </a:r>
            <a:r>
              <a:rPr lang="es-ES" dirty="0" smtClean="0">
                <a:solidFill>
                  <a:srgbClr val="FFFFFF"/>
                </a:solidFill>
              </a:rPr>
              <a:t> </a:t>
            </a:r>
            <a:r>
              <a:rPr lang="es-ES" dirty="0" err="1" smtClean="0">
                <a:solidFill>
                  <a:srgbClr val="FFFFFF"/>
                </a:solidFill>
              </a:rPr>
              <a:t>amet</a:t>
            </a:r>
            <a:r>
              <a:rPr lang="es-ES" dirty="0" smtClean="0">
                <a:solidFill>
                  <a:srgbClr val="FFFFFF"/>
                </a:solidFill>
              </a:rPr>
              <a:t> </a:t>
            </a:r>
            <a:r>
              <a:rPr lang="es-ES" dirty="0" err="1" smtClean="0">
                <a:solidFill>
                  <a:srgbClr val="FFFFFF"/>
                </a:solidFill>
              </a:rPr>
              <a:t>Lorem</a:t>
            </a:r>
            <a:r>
              <a:rPr lang="es-ES" dirty="0" smtClean="0">
                <a:solidFill>
                  <a:srgbClr val="FFFFFF"/>
                </a:solidFill>
              </a:rPr>
              <a:t> </a:t>
            </a:r>
            <a:r>
              <a:rPr lang="es-ES" dirty="0" err="1" smtClean="0">
                <a:solidFill>
                  <a:srgbClr val="FFFFFF"/>
                </a:solidFill>
              </a:rPr>
              <a:t>ipsum</a:t>
            </a:r>
            <a:r>
              <a:rPr lang="es-ES" dirty="0" smtClean="0">
                <a:solidFill>
                  <a:srgbClr val="FFFFFF"/>
                </a:solidFill>
              </a:rPr>
              <a:t> dolor </a:t>
            </a:r>
            <a:r>
              <a:rPr lang="es-ES" dirty="0" err="1" smtClean="0">
                <a:solidFill>
                  <a:srgbClr val="FFFFFF"/>
                </a:solidFill>
              </a:rPr>
              <a:t>sit</a:t>
            </a:r>
            <a:r>
              <a:rPr lang="es-ES" dirty="0" smtClean="0">
                <a:solidFill>
                  <a:srgbClr val="FFFFFF"/>
                </a:solidFill>
              </a:rPr>
              <a:t> </a:t>
            </a:r>
            <a:r>
              <a:rPr lang="es-ES" dirty="0" err="1" smtClean="0">
                <a:solidFill>
                  <a:srgbClr val="FFFFFF"/>
                </a:solidFill>
              </a:rPr>
              <a:t>amet</a:t>
            </a:r>
            <a:endParaRPr lang="es-ES" dirty="0" smtClean="0">
              <a:solidFill>
                <a:srgbClr val="FFFFFF"/>
              </a:solidFill>
            </a:endParaRPr>
          </a:p>
          <a:p>
            <a:endParaRPr lang="es-ES" sz="1800" dirty="0">
              <a:solidFill>
                <a:srgbClr val="FFFFFF"/>
              </a:solidFill>
            </a:endParaRPr>
          </a:p>
        </p:txBody>
      </p:sp>
      <p:cxnSp>
        <p:nvCxnSpPr>
          <p:cNvPr id="23" name="Conector recto 22"/>
          <p:cNvCxnSpPr/>
          <p:nvPr/>
        </p:nvCxnSpPr>
        <p:spPr>
          <a:xfrm>
            <a:off x="3783593" y="734230"/>
            <a:ext cx="1576815"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513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3428148" cy="6858000"/>
          </a:xfrm>
          <a:prstGeom prst="rect">
            <a:avLst/>
          </a:prstGeom>
          <a:solidFill>
            <a:srgbClr val="7155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540000" tIns="360000" rIns="540000" bIns="360000" rtlCol="0" anchor="ctr"/>
          <a:lstStyle/>
          <a:p>
            <a:pPr algn="just">
              <a:spcAft>
                <a:spcPts val="1500"/>
              </a:spcAft>
            </a:pPr>
            <a:r>
              <a:rPr lang="it-IT" sz="1500" dirty="0">
                <a:solidFill>
                  <a:schemeClr val="bg1">
                    <a:alpha val="80000"/>
                  </a:schemeClr>
                </a:solidFill>
              </a:rPr>
              <a:t>Lorem ipsum dolor sit amet, consectetur adipiscing elit, sed do eiusmod tempor incididunt ut labore et dolore magna aliqua. Ut enim ad minim veniam, quis nostrud exercitation ullamco laboris nisi ut aliquip ex ea commodo consequazzt</a:t>
            </a:r>
            <a:r>
              <a:rPr lang="it-IT" sz="1500" dirty="0" smtClean="0">
                <a:solidFill>
                  <a:schemeClr val="bg1">
                    <a:alpha val="80000"/>
                  </a:schemeClr>
                </a:solidFill>
              </a:rPr>
              <a:t>.</a:t>
            </a:r>
          </a:p>
          <a:p>
            <a:pPr algn="just">
              <a:spcAft>
                <a:spcPts val="1500"/>
              </a:spcAft>
            </a:pPr>
            <a:r>
              <a:rPr lang="it-IT" sz="1500" dirty="0" smtClean="0">
                <a:solidFill>
                  <a:schemeClr val="bg1">
                    <a:alpha val="80000"/>
                  </a:schemeClr>
                </a:solidFill>
              </a:rPr>
              <a:t>Duis </a:t>
            </a:r>
            <a:r>
              <a:rPr lang="it-IT" sz="1500" dirty="0">
                <a:solidFill>
                  <a:schemeClr val="bg1">
                    <a:alpha val="80000"/>
                  </a:schemeClr>
                </a:solidFill>
              </a:rPr>
              <a:t>aute irure </a:t>
            </a:r>
            <a:r>
              <a:rPr lang="it-IT" sz="1500" dirty="0" smtClean="0">
                <a:solidFill>
                  <a:schemeClr val="bg1">
                    <a:alpha val="80000"/>
                  </a:schemeClr>
                </a:solidFill>
              </a:rPr>
              <a:t>dolor </a:t>
            </a:r>
            <a:r>
              <a:rPr lang="it-IT" sz="1500" dirty="0">
                <a:solidFill>
                  <a:schemeClr val="bg1">
                    <a:alpha val="80000"/>
                  </a:schemeClr>
                </a:solidFill>
              </a:rPr>
              <a:t>in reprehenderit in voluptate velit esse cillum dolore eu fugiat nulla pariatur. Excepteur sint occaecat cupidatat non proident, sunt in culpa qui officia deserunt mollit anim id est laborum.</a:t>
            </a:r>
            <a:endParaRPr lang="es-ES" sz="1500" dirty="0">
              <a:solidFill>
                <a:schemeClr val="bg1">
                  <a:alpha val="80000"/>
                </a:schemeClr>
              </a:solidFill>
            </a:endParaRPr>
          </a:p>
        </p:txBody>
      </p:sp>
      <p:graphicFrame>
        <p:nvGraphicFramePr>
          <p:cNvPr id="5" name="Gráfico 4"/>
          <p:cNvGraphicFramePr/>
          <p:nvPr>
            <p:extLst>
              <p:ext uri="{D42A27DB-BD31-4B8C-83A1-F6EECF244321}">
                <p14:modId xmlns:p14="http://schemas.microsoft.com/office/powerpoint/2010/main" val="3031111097"/>
              </p:ext>
            </p:extLst>
          </p:nvPr>
        </p:nvGraphicFramePr>
        <p:xfrm>
          <a:off x="3682100" y="1676400"/>
          <a:ext cx="5092700" cy="3395133"/>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0000"/>
            <a:ext cx="3264204" cy="828000"/>
          </a:xfrm>
          <a:prstGeom prst="rect">
            <a:avLst/>
          </a:prstGeom>
        </p:spPr>
      </p:pic>
      <p:sp>
        <p:nvSpPr>
          <p:cNvPr id="7" name="Título 1"/>
          <p:cNvSpPr txBox="1">
            <a:spLocks/>
          </p:cNvSpPr>
          <p:nvPr/>
        </p:nvSpPr>
        <p:spPr>
          <a:xfrm>
            <a:off x="4158336" y="289511"/>
            <a:ext cx="4453852"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3D44AC"/>
                </a:solidFill>
              </a:rPr>
              <a:t>TITULO DIAPOSITIVA</a:t>
            </a:r>
            <a:endParaRPr lang="es-ES" sz="2400" dirty="0">
              <a:solidFill>
                <a:srgbClr val="3D44AC"/>
              </a:solidFill>
            </a:endParaRPr>
          </a:p>
        </p:txBody>
      </p:sp>
      <p:sp>
        <p:nvSpPr>
          <p:cNvPr id="8" name="Marcador de contenido 2"/>
          <p:cNvSpPr txBox="1">
            <a:spLocks/>
          </p:cNvSpPr>
          <p:nvPr/>
        </p:nvSpPr>
        <p:spPr>
          <a:xfrm>
            <a:off x="4158336" y="739332"/>
            <a:ext cx="4453852" cy="4059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500" smtClean="0">
                <a:solidFill>
                  <a:srgbClr val="909090"/>
                </a:solidFill>
              </a:rPr>
              <a:t>Lorem ipsum dolor sit amet Lorem ipsum dolor</a:t>
            </a:r>
            <a:endParaRPr lang="es-ES" sz="1800" dirty="0">
              <a:solidFill>
                <a:srgbClr val="909090"/>
              </a:solidFill>
            </a:endParaRPr>
          </a:p>
        </p:txBody>
      </p:sp>
      <p:grpSp>
        <p:nvGrpSpPr>
          <p:cNvPr id="10" name="Agrupar 26"/>
          <p:cNvGrpSpPr/>
          <p:nvPr/>
        </p:nvGrpSpPr>
        <p:grpSpPr>
          <a:xfrm>
            <a:off x="5278830" y="673978"/>
            <a:ext cx="2159985" cy="0"/>
            <a:chOff x="3314977" y="751992"/>
            <a:chExt cx="2159985" cy="0"/>
          </a:xfrm>
        </p:grpSpPr>
        <p:cxnSp>
          <p:nvCxnSpPr>
            <p:cNvPr id="11"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5714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dificio-1.jpg"/>
          <p:cNvPicPr>
            <a:picLocks noChangeAspect="1"/>
          </p:cNvPicPr>
          <p:nvPr/>
        </p:nvPicPr>
        <p:blipFill rotWithShape="1">
          <a:blip r:embed="rId2">
            <a:extLst>
              <a:ext uri="{28A0092B-C50C-407E-A947-70E740481C1C}">
                <a14:useLocalDpi xmlns:a14="http://schemas.microsoft.com/office/drawing/2010/main" val="0"/>
              </a:ext>
            </a:extLst>
          </a:blip>
          <a:srcRect t="7057" b="40270"/>
          <a:stretch/>
        </p:blipFill>
        <p:spPr>
          <a:xfrm>
            <a:off x="0" y="0"/>
            <a:ext cx="9144000" cy="3217333"/>
          </a:xfrm>
          <a:prstGeom prst="rect">
            <a:avLst/>
          </a:prstGeom>
        </p:spPr>
      </p:pic>
      <p:sp>
        <p:nvSpPr>
          <p:cNvPr id="5" name="CuadroTexto 4"/>
          <p:cNvSpPr txBox="1"/>
          <p:nvPr/>
        </p:nvSpPr>
        <p:spPr>
          <a:xfrm>
            <a:off x="9721273" y="2070485"/>
            <a:ext cx="184666" cy="369332"/>
          </a:xfrm>
          <a:prstGeom prst="rect">
            <a:avLst/>
          </a:prstGeom>
          <a:noFill/>
        </p:spPr>
        <p:txBody>
          <a:bodyPr wrap="none" rtlCol="0">
            <a:spAutoFit/>
          </a:bodyPr>
          <a:lstStyle/>
          <a:p>
            <a:endParaRPr lang="es-ES" dirty="0"/>
          </a:p>
        </p:txBody>
      </p:sp>
      <p:cxnSp>
        <p:nvCxnSpPr>
          <p:cNvPr id="7" name="Conector recto 6"/>
          <p:cNvCxnSpPr/>
          <p:nvPr/>
        </p:nvCxnSpPr>
        <p:spPr>
          <a:xfrm>
            <a:off x="-7937" y="3240423"/>
            <a:ext cx="9151937" cy="0"/>
          </a:xfrm>
          <a:prstGeom prst="line">
            <a:avLst/>
          </a:prstGeom>
          <a:ln w="76200" cmpd="sng">
            <a:solidFill>
              <a:srgbClr val="3D44AC"/>
            </a:solidFill>
          </a:ln>
          <a:effectLst/>
        </p:spPr>
        <p:style>
          <a:lnRef idx="2">
            <a:schemeClr val="accent1"/>
          </a:lnRef>
          <a:fillRef idx="0">
            <a:schemeClr val="accent1"/>
          </a:fillRef>
          <a:effectRef idx="1">
            <a:schemeClr val="accent1"/>
          </a:effectRef>
          <a:fontRef idx="minor">
            <a:schemeClr val="tx1"/>
          </a:fontRef>
        </p:style>
      </p:cxnSp>
      <p:sp>
        <p:nvSpPr>
          <p:cNvPr id="23" name="CuadroTexto 22"/>
          <p:cNvSpPr txBox="1"/>
          <p:nvPr/>
        </p:nvSpPr>
        <p:spPr>
          <a:xfrm>
            <a:off x="2580639" y="4014356"/>
            <a:ext cx="6022023" cy="1938992"/>
          </a:xfrm>
          <a:prstGeom prst="rect">
            <a:avLst/>
          </a:prstGeom>
          <a:noFill/>
        </p:spPr>
        <p:txBody>
          <a:bodyPr wrap="square" rtlCol="0">
            <a:spAutoFit/>
          </a:bodyPr>
          <a:lstStyle/>
          <a:p>
            <a:r>
              <a:rPr lang="es-ES_tradnl" sz="1500" dirty="0">
                <a:solidFill>
                  <a:srgbClr val="909090"/>
                </a:solidFill>
              </a:rPr>
              <a:t>INCLIVA se constituyó en el año 2000 y desde 2011 está acreditada como Instituto de Investigación Sanitaria por el Instituto de Salud Carlos III</a:t>
            </a:r>
            <a:r>
              <a:rPr lang="es-ES_tradnl" sz="1500" dirty="0" smtClean="0">
                <a:solidFill>
                  <a:srgbClr val="909090"/>
                </a:solidFill>
              </a:rPr>
              <a:t>.</a:t>
            </a:r>
          </a:p>
          <a:p>
            <a:endParaRPr lang="es-ES_tradnl" sz="1500" dirty="0">
              <a:solidFill>
                <a:srgbClr val="909090"/>
              </a:solidFill>
            </a:endParaRPr>
          </a:p>
          <a:p>
            <a:r>
              <a:rPr lang="es-ES_tradnl" sz="1500" dirty="0">
                <a:solidFill>
                  <a:srgbClr val="909090"/>
                </a:solidFill>
              </a:rPr>
              <a:t>El 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r>
              <a:rPr lang="es-ES_tradnl" sz="1500" dirty="0" smtClean="0">
                <a:solidFill>
                  <a:srgbClr val="909090"/>
                </a:solidFill>
              </a:rPr>
              <a:t>.</a:t>
            </a:r>
            <a:endParaRPr lang="it-IT" sz="1500" dirty="0">
              <a:solidFill>
                <a:srgbClr val="909090"/>
              </a:solidFill>
            </a:endParaRPr>
          </a:p>
        </p:txBody>
      </p:sp>
      <p:pic>
        <p:nvPicPr>
          <p:cNvPr id="2" name="Imagen 1" descr="logo-azul-valenc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 y="4104120"/>
            <a:ext cx="1677225" cy="680112"/>
          </a:xfrm>
          <a:prstGeom prst="rect">
            <a:avLst/>
          </a:prstGeom>
        </p:spPr>
      </p:pic>
      <p:pic>
        <p:nvPicPr>
          <p:cNvPr id="3" name="Imagen 2"/>
          <p:cNvPicPr>
            <a:picLocks noChangeAspect="1"/>
          </p:cNvPicPr>
          <p:nvPr/>
        </p:nvPicPr>
        <p:blipFill rotWithShape="1">
          <a:blip r:embed="rId4"/>
          <a:srcRect t="10286" b="22508"/>
          <a:stretch/>
        </p:blipFill>
        <p:spPr>
          <a:xfrm>
            <a:off x="7937" y="-1"/>
            <a:ext cx="9136063" cy="3217334"/>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Tree>
    <p:extLst>
      <p:ext uri="{BB962C8B-B14F-4D97-AF65-F5344CB8AC3E}">
        <p14:creationId xmlns:p14="http://schemas.microsoft.com/office/powerpoint/2010/main" val="3829345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3875" y="3895482"/>
            <a:ext cx="2304000" cy="1846533"/>
          </a:xfrm>
          <a:prstGeom prst="rect">
            <a:avLst/>
          </a:prstGeom>
          <a:solidFill>
            <a:srgbClr val="7155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a:t>
            </a:r>
            <a:r>
              <a:rPr lang="es-ES_tradnl" sz="1500" dirty="0" smtClean="0">
                <a:solidFill>
                  <a:srgbClr val="FFFFFF"/>
                </a:solidFill>
              </a:rPr>
              <a:t>biomédica del hospital.</a:t>
            </a:r>
            <a:endParaRPr lang="it-IT" sz="1500" dirty="0" smtClean="0">
              <a:solidFill>
                <a:srgbClr val="FFFFFF"/>
              </a:solidFill>
            </a:endParaRPr>
          </a:p>
        </p:txBody>
      </p:sp>
      <p:sp>
        <p:nvSpPr>
          <p:cNvPr id="5" name="Rectángulo 4"/>
          <p:cNvSpPr/>
          <p:nvPr/>
        </p:nvSpPr>
        <p:spPr>
          <a:xfrm>
            <a:off x="3397228" y="3895484"/>
            <a:ext cx="2317792" cy="1846533"/>
          </a:xfrm>
          <a:prstGeom prst="rect">
            <a:avLst/>
          </a:prstGeom>
          <a:solidFill>
            <a:srgbClr val="7155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biomédica del hospital.</a:t>
            </a:r>
            <a:endParaRPr lang="it-IT" sz="1500" dirty="0">
              <a:solidFill>
                <a:srgbClr val="FFFFFF"/>
              </a:solidFill>
            </a:endParaRPr>
          </a:p>
        </p:txBody>
      </p:sp>
      <p:sp>
        <p:nvSpPr>
          <p:cNvPr id="6" name="Rectángulo 5"/>
          <p:cNvSpPr/>
          <p:nvPr/>
        </p:nvSpPr>
        <p:spPr>
          <a:xfrm>
            <a:off x="6298663" y="3895482"/>
            <a:ext cx="2304000" cy="1846533"/>
          </a:xfrm>
          <a:prstGeom prst="rect">
            <a:avLst/>
          </a:prstGeom>
          <a:solidFill>
            <a:srgbClr val="7155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es-ES_tradnl" sz="1500" dirty="0">
                <a:solidFill>
                  <a:srgbClr val="FFFFFF"/>
                </a:solidFill>
              </a:rPr>
              <a:t>El Instituto de Investigación Sanitaria INCLIVA gestiona la investigación biomédica del hospital.</a:t>
            </a:r>
            <a:endParaRPr lang="it-IT" sz="1500" dirty="0">
              <a:solidFill>
                <a:srgbClr val="FFFFFF"/>
              </a:solidFill>
            </a:endParaRPr>
          </a:p>
        </p:txBody>
      </p:sp>
      <p:pic>
        <p:nvPicPr>
          <p:cNvPr id="7" name="Imagen 6"/>
          <p:cNvPicPr>
            <a:picLocks noChangeAspect="1"/>
          </p:cNvPicPr>
          <p:nvPr/>
        </p:nvPicPr>
        <p:blipFill rotWithShape="1">
          <a:blip r:embed="rId2"/>
          <a:srcRect l="29631" r="12722"/>
          <a:stretch/>
        </p:blipFill>
        <p:spPr>
          <a:xfrm>
            <a:off x="523875" y="2321999"/>
            <a:ext cx="2304000" cy="1573484"/>
          </a:xfrm>
          <a:prstGeom prst="rect">
            <a:avLst/>
          </a:prstGeom>
        </p:spPr>
      </p:pic>
      <p:pic>
        <p:nvPicPr>
          <p:cNvPr id="8" name="Imagen 7"/>
          <p:cNvPicPr>
            <a:picLocks noChangeAspect="1"/>
          </p:cNvPicPr>
          <p:nvPr/>
        </p:nvPicPr>
        <p:blipFill rotWithShape="1">
          <a:blip r:embed="rId3"/>
          <a:srcRect r="24428" b="21147"/>
          <a:stretch/>
        </p:blipFill>
        <p:spPr>
          <a:xfrm>
            <a:off x="6298663" y="2321999"/>
            <a:ext cx="2304000" cy="1573485"/>
          </a:xfrm>
          <a:prstGeom prst="rect">
            <a:avLst/>
          </a:prstGeom>
        </p:spPr>
      </p:pic>
      <p:pic>
        <p:nvPicPr>
          <p:cNvPr id="9" name="Imagen 8"/>
          <p:cNvPicPr>
            <a:picLocks noChangeAspect="1"/>
          </p:cNvPicPr>
          <p:nvPr/>
        </p:nvPicPr>
        <p:blipFill>
          <a:blip r:embed="rId4"/>
          <a:stretch>
            <a:fillRect/>
          </a:stretch>
        </p:blipFill>
        <p:spPr>
          <a:xfrm>
            <a:off x="3404125" y="2321998"/>
            <a:ext cx="2317792" cy="1573485"/>
          </a:xfrm>
          <a:prstGeom prst="rect">
            <a:avLst/>
          </a:prstGeom>
        </p:spPr>
      </p:pic>
      <p:sp>
        <p:nvSpPr>
          <p:cNvPr id="11" name="CuadroTexto 10"/>
          <p:cNvSpPr txBox="1"/>
          <p:nvPr/>
        </p:nvSpPr>
        <p:spPr>
          <a:xfrm>
            <a:off x="523875" y="1021984"/>
            <a:ext cx="4048125" cy="461665"/>
          </a:xfrm>
          <a:prstGeom prst="rect">
            <a:avLst/>
          </a:prstGeom>
          <a:noFill/>
        </p:spPr>
        <p:txBody>
          <a:bodyPr wrap="square" rtlCol="0">
            <a:spAutoFit/>
          </a:bodyPr>
          <a:lstStyle/>
          <a:p>
            <a:r>
              <a:rPr lang="it-IT" sz="2400" dirty="0" smtClean="0">
                <a:solidFill>
                  <a:schemeClr val="bg1"/>
                </a:solidFill>
              </a:rPr>
              <a:t>METABOLISMO</a:t>
            </a:r>
            <a:endParaRPr lang="es-ES" sz="2400" dirty="0">
              <a:solidFill>
                <a:schemeClr val="bg1"/>
              </a:solidFill>
            </a:endParaRPr>
          </a:p>
        </p:txBody>
      </p:sp>
      <p:sp>
        <p:nvSpPr>
          <p:cNvPr id="12" name="CuadroTexto 11"/>
          <p:cNvSpPr txBox="1"/>
          <p:nvPr/>
        </p:nvSpPr>
        <p:spPr>
          <a:xfrm>
            <a:off x="523875" y="1382366"/>
            <a:ext cx="8078788" cy="954107"/>
          </a:xfrm>
          <a:prstGeom prst="rect">
            <a:avLst/>
          </a:prstGeom>
          <a:noFill/>
        </p:spPr>
        <p:txBody>
          <a:bodyPr wrap="square" rtlCol="0">
            <a:spAutoFit/>
          </a:bodyPr>
          <a:lstStyle/>
          <a:p>
            <a:r>
              <a:rPr lang="es-ES_tradnl" sz="1500" dirty="0" smtClean="0">
                <a:solidFill>
                  <a:srgbClr val="363636">
                    <a:alpha val="50000"/>
                  </a:srgbClr>
                </a:solidFill>
              </a:rPr>
              <a:t>El </a:t>
            </a:r>
            <a:r>
              <a:rPr lang="es-ES_tradnl" sz="1500" dirty="0">
                <a:solidFill>
                  <a:srgbClr val="363636">
                    <a:alpha val="50000"/>
                  </a:srgbClr>
                </a:solidFill>
              </a:rPr>
              <a:t>Instituto de Investigación Sanitaria INCLIVA gestiona la investigación biomédica del Hospital Clínico Universitario de Valencia y su Departamento de Salud, así como de terminados grupos de excelencia científica de la Facultad </a:t>
            </a:r>
            <a:r>
              <a:rPr lang="es-ES_tradnl" sz="1500" dirty="0" smtClean="0">
                <a:solidFill>
                  <a:srgbClr val="363636">
                    <a:alpha val="50000"/>
                  </a:srgbClr>
                </a:solidFill>
              </a:rPr>
              <a:t>.</a:t>
            </a:r>
            <a:endParaRPr lang="es-ES_tradnl" sz="1500" dirty="0">
              <a:solidFill>
                <a:srgbClr val="363636">
                  <a:alpha val="50000"/>
                </a:srgbClr>
              </a:solidFill>
            </a:endParaRPr>
          </a:p>
          <a:p>
            <a:endParaRPr lang="es-ES_tradnl" sz="1100" dirty="0">
              <a:solidFill>
                <a:srgbClr val="363636">
                  <a:alpha val="50000"/>
                </a:srgbClr>
              </a:solidFill>
            </a:endParaRPr>
          </a:p>
        </p:txBody>
      </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4" name="Título 1"/>
          <p:cNvSpPr txBox="1">
            <a:spLocks/>
          </p:cNvSpPr>
          <p:nvPr/>
        </p:nvSpPr>
        <p:spPr>
          <a:xfrm>
            <a:off x="531812" y="289511"/>
            <a:ext cx="8080376" cy="344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3D44AC"/>
                </a:solidFill>
              </a:rPr>
              <a:t>TITULO DIAPOSITIVA</a:t>
            </a:r>
            <a:endParaRPr lang="es-ES" sz="2400" dirty="0">
              <a:solidFill>
                <a:srgbClr val="3D44AC"/>
              </a:solidFill>
            </a:endParaRPr>
          </a:p>
        </p:txBody>
      </p:sp>
      <p:sp>
        <p:nvSpPr>
          <p:cNvPr id="15"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mtClean="0">
                <a:solidFill>
                  <a:srgbClr val="909090"/>
                </a:solidFill>
              </a:rPr>
              <a:t>Lorem ipsum dolor sit amet Lorem ipsum dolor sit amet</a:t>
            </a:r>
          </a:p>
          <a:p>
            <a:endParaRPr lang="es-ES" sz="1800">
              <a:solidFill>
                <a:srgbClr val="363636"/>
              </a:solidFill>
            </a:endParaRPr>
          </a:p>
        </p:txBody>
      </p:sp>
      <p:grpSp>
        <p:nvGrpSpPr>
          <p:cNvPr id="17" name="Agrupar 26"/>
          <p:cNvGrpSpPr/>
          <p:nvPr/>
        </p:nvGrpSpPr>
        <p:grpSpPr>
          <a:xfrm>
            <a:off x="3476132" y="673978"/>
            <a:ext cx="2159985" cy="0"/>
            <a:chOff x="3314977" y="751992"/>
            <a:chExt cx="2159985" cy="0"/>
          </a:xfrm>
        </p:grpSpPr>
        <p:cxnSp>
          <p:nvCxnSpPr>
            <p:cNvPr id="18"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62100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ndo-cier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Imagen 3"/>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749496" y="5850927"/>
            <a:ext cx="1909362" cy="691161"/>
          </a:xfrm>
          <a:prstGeom prst="rect">
            <a:avLst/>
          </a:prstGeom>
        </p:spPr>
      </p:pic>
    </p:spTree>
    <p:extLst>
      <p:ext uri="{BB962C8B-B14F-4D97-AF65-F5344CB8AC3E}">
        <p14:creationId xmlns:p14="http://schemas.microsoft.com/office/powerpoint/2010/main" val="4208065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ndo-laboratorio.jpg"/>
          <p:cNvPicPr>
            <a:picLocks noChangeAspect="1"/>
          </p:cNvPicPr>
          <p:nvPr/>
        </p:nvPicPr>
        <p:blipFill rotWithShape="1">
          <a:blip r:embed="rId2">
            <a:extLst>
              <a:ext uri="{28A0092B-C50C-407E-A947-70E740481C1C}">
                <a14:useLocalDpi xmlns:a14="http://schemas.microsoft.com/office/drawing/2010/main" val="0"/>
              </a:ext>
            </a:extLst>
          </a:blip>
          <a:srcRect l="4576" r="6535"/>
          <a:stretch/>
        </p:blipFill>
        <p:spPr>
          <a:xfrm>
            <a:off x="0" y="0"/>
            <a:ext cx="9144000" cy="6858000"/>
          </a:xfrm>
          <a:prstGeom prst="rect">
            <a:avLst/>
          </a:prstGeom>
        </p:spPr>
      </p:pic>
      <p:sp>
        <p:nvSpPr>
          <p:cNvPr id="11" name="Rectángulo 10"/>
          <p:cNvSpPr/>
          <p:nvPr/>
        </p:nvSpPr>
        <p:spPr>
          <a:xfrm>
            <a:off x="0" y="2425239"/>
            <a:ext cx="9144000" cy="2010140"/>
          </a:xfrm>
          <a:prstGeom prst="rect">
            <a:avLst/>
          </a:prstGeom>
          <a:solidFill>
            <a:srgbClr val="3D44A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wrap="square" lIns="720000" tIns="360000" rIns="720000" bIns="360000" rtlCol="0" anchor="ctr"/>
          <a:lstStyle/>
          <a:p>
            <a:pPr algn="r">
              <a:lnSpc>
                <a:spcPct val="70000"/>
              </a:lnSpc>
              <a:spcAft>
                <a:spcPts val="1500"/>
              </a:spcAft>
            </a:pPr>
            <a:r>
              <a:rPr lang="it-IT" sz="2000" b="1" dirty="0" err="1" smtClean="0">
                <a:solidFill>
                  <a:schemeClr val="bg1"/>
                </a:solidFill>
              </a:rPr>
              <a:t>Líneas</a:t>
            </a:r>
            <a:r>
              <a:rPr lang="it-IT" sz="2000" b="1" dirty="0" smtClean="0">
                <a:solidFill>
                  <a:schemeClr val="bg1"/>
                </a:solidFill>
              </a:rPr>
              <a:t> de </a:t>
            </a:r>
            <a:r>
              <a:rPr lang="it-IT" sz="2000" b="1" dirty="0" err="1" smtClean="0">
                <a:solidFill>
                  <a:schemeClr val="bg1"/>
                </a:solidFill>
              </a:rPr>
              <a:t>investigación</a:t>
            </a:r>
            <a:endParaRPr lang="it-IT" sz="2000" b="1" dirty="0" smtClean="0">
              <a:solidFill>
                <a:schemeClr val="bg1"/>
              </a:solidFill>
            </a:endParaRPr>
          </a:p>
          <a:p>
            <a:pPr algn="r">
              <a:lnSpc>
                <a:spcPct val="70000"/>
              </a:lnSpc>
              <a:spcAft>
                <a:spcPts val="1500"/>
              </a:spcAft>
            </a:pPr>
            <a:r>
              <a:rPr lang="it-IT" sz="4000" b="1" dirty="0" smtClean="0">
                <a:solidFill>
                  <a:schemeClr val="bg1"/>
                </a:solidFill>
              </a:rPr>
              <a:t>INCLIVA|VLC</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Tree>
    <p:extLst>
      <p:ext uri="{BB962C8B-B14F-4D97-AF65-F5344CB8AC3E}">
        <p14:creationId xmlns:p14="http://schemas.microsoft.com/office/powerpoint/2010/main" val="357193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endParaRPr lang="es-ES"/>
          </a:p>
        </p:txBody>
      </p:sp>
      <p:sp>
        <p:nvSpPr>
          <p:cNvPr id="3" name="Marcador de texto 2"/>
          <p:cNvSpPr>
            <a:spLocks noGrp="1"/>
          </p:cNvSpPr>
          <p:nvPr>
            <p:ph type="body" sz="quarter" idx="14"/>
          </p:nvPr>
        </p:nvSpPr>
        <p:spPr/>
        <p:txBody>
          <a:bodyPr/>
          <a:lstStyle/>
          <a:p>
            <a:endParaRPr lang="es-ES"/>
          </a:p>
        </p:txBody>
      </p:sp>
      <p:graphicFrame>
        <p:nvGraphicFramePr>
          <p:cNvPr id="6" name="Gráfico 5"/>
          <p:cNvGraphicFramePr/>
          <p:nvPr>
            <p:extLst>
              <p:ext uri="{D42A27DB-BD31-4B8C-83A1-F6EECF244321}">
                <p14:modId xmlns:p14="http://schemas.microsoft.com/office/powerpoint/2010/main" val="50072541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cono list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562" y="1950100"/>
            <a:ext cx="3300800" cy="3300800"/>
          </a:xfrm>
          <a:prstGeom prst="rect">
            <a:avLst/>
          </a:prstGeom>
        </p:spPr>
      </p:pic>
      <p:sp>
        <p:nvSpPr>
          <p:cNvPr id="5" name="Título 1"/>
          <p:cNvSpPr txBox="1">
            <a:spLocks/>
          </p:cNvSpPr>
          <p:nvPr/>
        </p:nvSpPr>
        <p:spPr>
          <a:xfrm>
            <a:off x="1552594" y="3392443"/>
            <a:ext cx="6038812" cy="344856"/>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000" dirty="0" smtClean="0">
                <a:solidFill>
                  <a:schemeClr val="bg1"/>
                </a:solidFill>
              </a:rPr>
              <a:t>Lorem Ipsum</a:t>
            </a:r>
            <a:endParaRPr lang="es-ES" sz="2000" dirty="0">
              <a:solidFill>
                <a:schemeClr val="bg1"/>
              </a:solidFill>
            </a:endParaRPr>
          </a:p>
        </p:txBody>
      </p:sp>
      <p:cxnSp>
        <p:nvCxnSpPr>
          <p:cNvPr id="6" name="Conector recto 5"/>
          <p:cNvCxnSpPr/>
          <p:nvPr/>
        </p:nvCxnSpPr>
        <p:spPr>
          <a:xfrm>
            <a:off x="6359039" y="3580767"/>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cxnSp>
        <p:nvCxnSpPr>
          <p:cNvPr id="7" name="Conector recto 6"/>
          <p:cNvCxnSpPr/>
          <p:nvPr/>
        </p:nvCxnSpPr>
        <p:spPr>
          <a:xfrm>
            <a:off x="1552594" y="3580767"/>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6039598" y="2599105"/>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p:cNvCxnSpPr/>
          <p:nvPr/>
        </p:nvCxnSpPr>
        <p:spPr>
          <a:xfrm>
            <a:off x="1903200" y="2599105"/>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6039598" y="4554638"/>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1903200" y="4554638"/>
            <a:ext cx="1093820" cy="0"/>
          </a:xfrm>
          <a:prstGeom prst="line">
            <a:avLst/>
          </a:prstGeom>
          <a:ln w="12700" cmpd="sng">
            <a:solidFill>
              <a:srgbClr val="909090"/>
            </a:solidFill>
          </a:ln>
          <a:effectLst/>
        </p:spPr>
        <p:style>
          <a:lnRef idx="2">
            <a:schemeClr val="accent1"/>
          </a:lnRef>
          <a:fillRef idx="0">
            <a:schemeClr val="accent1"/>
          </a:fillRef>
          <a:effectRef idx="1">
            <a:schemeClr val="accent1"/>
          </a:effectRef>
          <a:fontRef idx="minor">
            <a:schemeClr val="tx1"/>
          </a:fontRef>
        </p:style>
      </p:cxnSp>
      <p:sp>
        <p:nvSpPr>
          <p:cNvPr id="12" name="Título 1"/>
          <p:cNvSpPr txBox="1">
            <a:spLocks/>
          </p:cNvSpPr>
          <p:nvPr/>
        </p:nvSpPr>
        <p:spPr>
          <a:xfrm>
            <a:off x="560970" y="2395512"/>
            <a:ext cx="1246599" cy="3001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500" dirty="0" smtClean="0">
                <a:solidFill>
                  <a:srgbClr val="3D44AC"/>
                </a:solidFill>
              </a:rPr>
              <a:t>Lorem Ipsum</a:t>
            </a:r>
            <a:endParaRPr lang="es-ES" sz="1500" dirty="0">
              <a:solidFill>
                <a:srgbClr val="3D44AC"/>
              </a:solidFill>
            </a:endParaRPr>
          </a:p>
        </p:txBody>
      </p:sp>
      <p:sp>
        <p:nvSpPr>
          <p:cNvPr id="13" name="Título 1"/>
          <p:cNvSpPr txBox="1">
            <a:spLocks/>
          </p:cNvSpPr>
          <p:nvPr/>
        </p:nvSpPr>
        <p:spPr>
          <a:xfrm>
            <a:off x="560970" y="4404556"/>
            <a:ext cx="1246599" cy="3001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500" dirty="0" smtClean="0">
                <a:solidFill>
                  <a:srgbClr val="3D44AC"/>
                </a:solidFill>
              </a:rPr>
              <a:t>Lorem Ipsum</a:t>
            </a:r>
            <a:endParaRPr lang="es-ES" sz="1500" dirty="0">
              <a:solidFill>
                <a:srgbClr val="3D44AC"/>
              </a:solidFill>
            </a:endParaRPr>
          </a:p>
        </p:txBody>
      </p:sp>
      <p:sp>
        <p:nvSpPr>
          <p:cNvPr id="14" name="Título 1"/>
          <p:cNvSpPr txBox="1">
            <a:spLocks/>
          </p:cNvSpPr>
          <p:nvPr/>
        </p:nvSpPr>
        <p:spPr>
          <a:xfrm>
            <a:off x="327240" y="3409657"/>
            <a:ext cx="1246599" cy="3001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500" dirty="0" smtClean="0">
                <a:solidFill>
                  <a:srgbClr val="3D44AC"/>
                </a:solidFill>
              </a:rPr>
              <a:t>Lorem Ipsum</a:t>
            </a:r>
            <a:endParaRPr lang="es-ES" sz="1500" dirty="0">
              <a:solidFill>
                <a:srgbClr val="3D44AC"/>
              </a:solidFill>
            </a:endParaRPr>
          </a:p>
        </p:txBody>
      </p:sp>
      <p:sp>
        <p:nvSpPr>
          <p:cNvPr id="15" name="Título 1"/>
          <p:cNvSpPr txBox="1">
            <a:spLocks/>
          </p:cNvSpPr>
          <p:nvPr/>
        </p:nvSpPr>
        <p:spPr>
          <a:xfrm>
            <a:off x="7201836" y="2395512"/>
            <a:ext cx="1246599" cy="3001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500" dirty="0" smtClean="0">
                <a:solidFill>
                  <a:srgbClr val="3D44AC"/>
                </a:solidFill>
              </a:rPr>
              <a:t>Lorem Ipsum</a:t>
            </a:r>
            <a:endParaRPr lang="es-ES" sz="1500" dirty="0">
              <a:solidFill>
                <a:srgbClr val="3D44AC"/>
              </a:solidFill>
            </a:endParaRPr>
          </a:p>
        </p:txBody>
      </p:sp>
      <p:sp>
        <p:nvSpPr>
          <p:cNvPr id="16" name="Título 1"/>
          <p:cNvSpPr txBox="1">
            <a:spLocks/>
          </p:cNvSpPr>
          <p:nvPr/>
        </p:nvSpPr>
        <p:spPr>
          <a:xfrm>
            <a:off x="7201836" y="4404556"/>
            <a:ext cx="1246599" cy="3001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500" dirty="0" err="1" smtClean="0">
                <a:solidFill>
                  <a:srgbClr val="3D44AC"/>
                </a:solidFill>
              </a:rPr>
              <a:t>Lorem</a:t>
            </a:r>
            <a:r>
              <a:rPr lang="es-ES" sz="1500" dirty="0" smtClean="0">
                <a:solidFill>
                  <a:srgbClr val="3D44AC"/>
                </a:solidFill>
              </a:rPr>
              <a:t> </a:t>
            </a:r>
            <a:r>
              <a:rPr lang="es-ES" sz="1500" dirty="0" err="1" smtClean="0">
                <a:solidFill>
                  <a:srgbClr val="3D44AC"/>
                </a:solidFill>
              </a:rPr>
              <a:t>Ipsum</a:t>
            </a:r>
            <a:endParaRPr lang="es-ES" sz="1500" dirty="0">
              <a:solidFill>
                <a:srgbClr val="3D44AC"/>
              </a:solidFill>
            </a:endParaRPr>
          </a:p>
        </p:txBody>
      </p:sp>
      <p:sp>
        <p:nvSpPr>
          <p:cNvPr id="17" name="Título 1"/>
          <p:cNvSpPr txBox="1">
            <a:spLocks/>
          </p:cNvSpPr>
          <p:nvPr/>
        </p:nvSpPr>
        <p:spPr>
          <a:xfrm>
            <a:off x="7452859" y="3409657"/>
            <a:ext cx="1246599" cy="3001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500" dirty="0" smtClean="0">
                <a:solidFill>
                  <a:srgbClr val="3D44AC"/>
                </a:solidFill>
              </a:rPr>
              <a:t>Lorem Ipsum</a:t>
            </a:r>
            <a:endParaRPr lang="es-ES" sz="1500" dirty="0">
              <a:solidFill>
                <a:srgbClr val="3D44AC"/>
              </a:solidFill>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19" name="Título 1"/>
          <p:cNvSpPr>
            <a:spLocks noGrp="1"/>
          </p:cNvSpPr>
          <p:nvPr>
            <p:ph type="title" idx="4294967295"/>
          </p:nvPr>
        </p:nvSpPr>
        <p:spPr>
          <a:xfrm>
            <a:off x="531812" y="289511"/>
            <a:ext cx="8080376" cy="344856"/>
          </a:xfrm>
          <a:prstGeom prst="rect">
            <a:avLst/>
          </a:prstGeom>
        </p:spPr>
        <p:txBody>
          <a:bodyPr>
            <a:noAutofit/>
          </a:bodyPr>
          <a:lstStyle/>
          <a:p>
            <a:r>
              <a:rPr lang="es-ES" sz="2400" dirty="0" smtClean="0">
                <a:solidFill>
                  <a:srgbClr val="3D44AC"/>
                </a:solidFill>
              </a:rPr>
              <a:t>TITULO DIAPOSITIVA</a:t>
            </a:r>
            <a:endParaRPr lang="es-ES" sz="2400" dirty="0">
              <a:solidFill>
                <a:srgbClr val="3D44AC"/>
              </a:solidFill>
            </a:endParaRPr>
          </a:p>
        </p:txBody>
      </p:sp>
      <p:sp>
        <p:nvSpPr>
          <p:cNvPr id="20"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err="1" smtClean="0">
                <a:solidFill>
                  <a:srgbClr val="909090"/>
                </a:solidFill>
              </a:rPr>
              <a:t>Lorem</a:t>
            </a:r>
            <a:r>
              <a:rPr lang="es-ES" dirty="0" smtClean="0">
                <a:solidFill>
                  <a:srgbClr val="909090"/>
                </a:solidFill>
              </a:rPr>
              <a:t> </a:t>
            </a:r>
            <a:r>
              <a:rPr lang="es-ES" dirty="0" err="1" smtClean="0">
                <a:solidFill>
                  <a:srgbClr val="909090"/>
                </a:solidFill>
              </a:rPr>
              <a:t>ipsum</a:t>
            </a:r>
            <a:r>
              <a:rPr lang="es-ES" dirty="0" smtClean="0">
                <a:solidFill>
                  <a:srgbClr val="909090"/>
                </a:solidFill>
              </a:rPr>
              <a:t> dolor </a:t>
            </a:r>
            <a:r>
              <a:rPr lang="es-ES" dirty="0" err="1" smtClean="0">
                <a:solidFill>
                  <a:srgbClr val="909090"/>
                </a:solidFill>
              </a:rPr>
              <a:t>sit</a:t>
            </a:r>
            <a:r>
              <a:rPr lang="es-ES" dirty="0" smtClean="0">
                <a:solidFill>
                  <a:srgbClr val="909090"/>
                </a:solidFill>
              </a:rPr>
              <a:t> </a:t>
            </a:r>
            <a:r>
              <a:rPr lang="es-ES" dirty="0" err="1" smtClean="0">
                <a:solidFill>
                  <a:srgbClr val="909090"/>
                </a:solidFill>
              </a:rPr>
              <a:t>amet</a:t>
            </a:r>
            <a:r>
              <a:rPr lang="es-ES" dirty="0" smtClean="0">
                <a:solidFill>
                  <a:srgbClr val="909090"/>
                </a:solidFill>
              </a:rPr>
              <a:t> </a:t>
            </a:r>
            <a:r>
              <a:rPr lang="es-ES" dirty="0" err="1" smtClean="0">
                <a:solidFill>
                  <a:srgbClr val="909090"/>
                </a:solidFill>
              </a:rPr>
              <a:t>Lorem</a:t>
            </a:r>
            <a:r>
              <a:rPr lang="es-ES" dirty="0" smtClean="0">
                <a:solidFill>
                  <a:srgbClr val="909090"/>
                </a:solidFill>
              </a:rPr>
              <a:t> </a:t>
            </a:r>
            <a:r>
              <a:rPr lang="es-ES" dirty="0" err="1" smtClean="0">
                <a:solidFill>
                  <a:srgbClr val="909090"/>
                </a:solidFill>
              </a:rPr>
              <a:t>ipsum</a:t>
            </a:r>
            <a:r>
              <a:rPr lang="es-ES" dirty="0" smtClean="0">
                <a:solidFill>
                  <a:srgbClr val="909090"/>
                </a:solidFill>
              </a:rPr>
              <a:t> dolor </a:t>
            </a:r>
            <a:r>
              <a:rPr lang="es-ES" dirty="0" err="1" smtClean="0">
                <a:solidFill>
                  <a:srgbClr val="909090"/>
                </a:solidFill>
              </a:rPr>
              <a:t>sit</a:t>
            </a:r>
            <a:r>
              <a:rPr lang="es-ES" dirty="0" smtClean="0">
                <a:solidFill>
                  <a:srgbClr val="909090"/>
                </a:solidFill>
              </a:rPr>
              <a:t> </a:t>
            </a:r>
            <a:r>
              <a:rPr lang="es-ES" dirty="0" err="1" smtClean="0">
                <a:solidFill>
                  <a:srgbClr val="909090"/>
                </a:solidFill>
              </a:rPr>
              <a:t>amet</a:t>
            </a:r>
            <a:endParaRPr lang="es-ES" dirty="0" smtClean="0">
              <a:solidFill>
                <a:srgbClr val="909090"/>
              </a:solidFill>
            </a:endParaRPr>
          </a:p>
          <a:p>
            <a:endParaRPr lang="es-ES" sz="1800" dirty="0">
              <a:solidFill>
                <a:srgbClr val="363636"/>
              </a:solidFill>
            </a:endParaRPr>
          </a:p>
        </p:txBody>
      </p:sp>
      <p:grpSp>
        <p:nvGrpSpPr>
          <p:cNvPr id="27" name="Agrupar 26"/>
          <p:cNvGrpSpPr/>
          <p:nvPr/>
        </p:nvGrpSpPr>
        <p:grpSpPr>
          <a:xfrm>
            <a:off x="3478843" y="751992"/>
            <a:ext cx="2159985" cy="0"/>
            <a:chOff x="3314977" y="751992"/>
            <a:chExt cx="2159985" cy="0"/>
          </a:xfrm>
        </p:grpSpPr>
        <p:cxnSp>
          <p:nvCxnSpPr>
            <p:cNvPr id="21"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sp>
        <p:nvSpPr>
          <p:cNvPr id="2" name="CuadroTexto 1"/>
          <p:cNvSpPr txBox="1"/>
          <p:nvPr/>
        </p:nvSpPr>
        <p:spPr>
          <a:xfrm>
            <a:off x="6422379" y="520921"/>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240983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 y="-14277"/>
            <a:ext cx="9144000" cy="4362943"/>
          </a:xfrm>
          <a:prstGeom prst="rect">
            <a:avLst/>
          </a:prstGeom>
          <a:solidFill>
            <a:srgbClr val="3D4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CuadroTexto 4"/>
          <p:cNvSpPr txBox="1"/>
          <p:nvPr/>
        </p:nvSpPr>
        <p:spPr>
          <a:xfrm>
            <a:off x="540460" y="4738668"/>
            <a:ext cx="8071728" cy="1015663"/>
          </a:xfrm>
          <a:prstGeom prst="rect">
            <a:avLst/>
          </a:prstGeom>
          <a:noFill/>
        </p:spPr>
        <p:txBody>
          <a:bodyPr wrap="square" rtlCol="0">
            <a:spAutoFit/>
          </a:bodyPr>
          <a:lstStyle/>
          <a:p>
            <a:r>
              <a:rPr lang="es-ES_tradnl" sz="1500" dirty="0">
                <a:solidFill>
                  <a:srgbClr val="909090"/>
                </a:solidFill>
              </a:rPr>
              <a:t>El Instituto de Investigación Sanitaria 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r>
              <a:rPr lang="es-ES_tradnl" sz="1500" dirty="0" smtClean="0">
                <a:solidFill>
                  <a:srgbClr val="909090"/>
                </a:solidFill>
              </a:rPr>
              <a:t>.</a:t>
            </a:r>
            <a:endParaRPr lang="it-IT" sz="1100" dirty="0">
              <a:solidFill>
                <a:srgbClr val="909090"/>
              </a:solidFill>
            </a:endParaRPr>
          </a:p>
        </p:txBody>
      </p:sp>
      <p:sp>
        <p:nvSpPr>
          <p:cNvPr id="6" name="Rectángulo 5"/>
          <p:cNvSpPr/>
          <p:nvPr/>
        </p:nvSpPr>
        <p:spPr>
          <a:xfrm>
            <a:off x="540460" y="1738541"/>
            <a:ext cx="2304000" cy="2010140"/>
          </a:xfrm>
          <a:prstGeom prst="rect">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it-IT" sz="1500" b="1" dirty="0">
                <a:solidFill>
                  <a:schemeClr val="bg1"/>
                </a:solidFill>
              </a:rPr>
              <a:t>Lorem ipsum </a:t>
            </a:r>
            <a:r>
              <a:rPr lang="it-IT" sz="1500" b="1" dirty="0" smtClean="0">
                <a:solidFill>
                  <a:schemeClr val="bg1"/>
                </a:solidFill>
              </a:rPr>
              <a:t>dolor:</a:t>
            </a:r>
            <a:r>
              <a:rPr lang="it-IT" sz="1500" dirty="0" smtClean="0">
                <a:solidFill>
                  <a:schemeClr val="bg1"/>
                </a:solidFill>
              </a:rPr>
              <a:t> </a:t>
            </a:r>
            <a:r>
              <a:rPr lang="it-IT" sz="1500" dirty="0">
                <a:solidFill>
                  <a:schemeClr val="bg1"/>
                </a:solidFill>
              </a:rPr>
              <a:t>sit amet, consectetur adipiscing elit, sed do eiusmod tempor incididunt ut labore et dolore magna aliqua. </a:t>
            </a:r>
            <a:endParaRPr lang="it-IT" sz="1500" dirty="0" smtClean="0">
              <a:solidFill>
                <a:schemeClr val="bg1"/>
              </a:solidFill>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56640"/>
            <a:ext cx="3159181" cy="801360"/>
          </a:xfrm>
          <a:prstGeom prst="rect">
            <a:avLst/>
          </a:prstGeom>
        </p:spPr>
      </p:pic>
      <p:sp>
        <p:nvSpPr>
          <p:cNvPr id="9" name="Rectángulo 8"/>
          <p:cNvSpPr/>
          <p:nvPr/>
        </p:nvSpPr>
        <p:spPr>
          <a:xfrm>
            <a:off x="3419999" y="1738541"/>
            <a:ext cx="2304000" cy="2010140"/>
          </a:xfrm>
          <a:prstGeom prst="rect">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it-IT" sz="1500" b="1" dirty="0">
                <a:solidFill>
                  <a:schemeClr val="bg1"/>
                </a:solidFill>
              </a:rPr>
              <a:t>Lorem ipsum </a:t>
            </a:r>
            <a:r>
              <a:rPr lang="it-IT" sz="1500" b="1" dirty="0" smtClean="0">
                <a:solidFill>
                  <a:schemeClr val="bg1"/>
                </a:solidFill>
              </a:rPr>
              <a:t>dolor:</a:t>
            </a:r>
            <a:r>
              <a:rPr lang="it-IT" sz="1500" dirty="0" smtClean="0">
                <a:solidFill>
                  <a:schemeClr val="bg1"/>
                </a:solidFill>
              </a:rPr>
              <a:t> </a:t>
            </a:r>
            <a:r>
              <a:rPr lang="it-IT" sz="1500" dirty="0">
                <a:solidFill>
                  <a:schemeClr val="bg1"/>
                </a:solidFill>
              </a:rPr>
              <a:t>sit amet, consectetur adipiscing elit, sed do eiusmod tempor incididunt ut labore et dolore magna aliqua. </a:t>
            </a:r>
            <a:endParaRPr lang="it-IT" sz="1500" dirty="0" smtClean="0">
              <a:solidFill>
                <a:schemeClr val="bg1"/>
              </a:solidFill>
            </a:endParaRPr>
          </a:p>
        </p:txBody>
      </p:sp>
      <p:sp>
        <p:nvSpPr>
          <p:cNvPr id="10" name="Rectángulo 9"/>
          <p:cNvSpPr/>
          <p:nvPr/>
        </p:nvSpPr>
        <p:spPr>
          <a:xfrm>
            <a:off x="6308188" y="1738541"/>
            <a:ext cx="2304000" cy="2010140"/>
          </a:xfrm>
          <a:prstGeom prst="rect">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180000" tIns="180000" rIns="180000" bIns="180000" rtlCol="0" anchor="ctr"/>
          <a:lstStyle/>
          <a:p>
            <a:pPr>
              <a:spcAft>
                <a:spcPts val="1500"/>
              </a:spcAft>
            </a:pPr>
            <a:r>
              <a:rPr lang="it-IT" sz="1500" b="1" dirty="0">
                <a:solidFill>
                  <a:schemeClr val="bg1"/>
                </a:solidFill>
              </a:rPr>
              <a:t>Lorem ipsum </a:t>
            </a:r>
            <a:r>
              <a:rPr lang="it-IT" sz="1500" b="1" dirty="0" smtClean="0">
                <a:solidFill>
                  <a:schemeClr val="bg1"/>
                </a:solidFill>
              </a:rPr>
              <a:t>dolor:</a:t>
            </a:r>
            <a:r>
              <a:rPr lang="it-IT" sz="1500" dirty="0" smtClean="0">
                <a:solidFill>
                  <a:schemeClr val="bg1"/>
                </a:solidFill>
              </a:rPr>
              <a:t> </a:t>
            </a:r>
            <a:r>
              <a:rPr lang="it-IT" sz="1500" dirty="0">
                <a:solidFill>
                  <a:schemeClr val="bg1"/>
                </a:solidFill>
              </a:rPr>
              <a:t>sit amet, consectetur adipiscing elit, sed do eiusmod tempor incididunt ut labore et dolore magna aliqua. </a:t>
            </a:r>
            <a:endParaRPr lang="it-IT" sz="1500" dirty="0" smtClean="0">
              <a:solidFill>
                <a:schemeClr val="bg1"/>
              </a:solidFill>
            </a:endParaRPr>
          </a:p>
        </p:txBody>
      </p:sp>
      <p:sp>
        <p:nvSpPr>
          <p:cNvPr id="14" name="Título 1"/>
          <p:cNvSpPr>
            <a:spLocks noGrp="1"/>
          </p:cNvSpPr>
          <p:nvPr>
            <p:ph type="title" idx="4294967295"/>
          </p:nvPr>
        </p:nvSpPr>
        <p:spPr>
          <a:xfrm>
            <a:off x="531812" y="289511"/>
            <a:ext cx="8080376" cy="344856"/>
          </a:xfrm>
          <a:prstGeom prst="rect">
            <a:avLst/>
          </a:prstGeom>
        </p:spPr>
        <p:txBody>
          <a:bodyPr>
            <a:noAutofit/>
          </a:bodyPr>
          <a:lstStyle/>
          <a:p>
            <a:r>
              <a:rPr lang="es-ES" sz="2400" dirty="0" smtClean="0">
                <a:solidFill>
                  <a:schemeClr val="bg1"/>
                </a:solidFill>
              </a:rPr>
              <a:t>TITULO DIAPOSITIVA</a:t>
            </a:r>
            <a:endParaRPr lang="es-ES" sz="2400" dirty="0">
              <a:solidFill>
                <a:schemeClr val="bg1"/>
              </a:solidFill>
            </a:endParaRPr>
          </a:p>
        </p:txBody>
      </p:sp>
      <p:sp>
        <p:nvSpPr>
          <p:cNvPr id="15"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err="1" smtClean="0">
                <a:solidFill>
                  <a:srgbClr val="FFFFFF"/>
                </a:solidFill>
              </a:rPr>
              <a:t>Lorem</a:t>
            </a:r>
            <a:r>
              <a:rPr lang="es-ES" dirty="0" smtClean="0">
                <a:solidFill>
                  <a:srgbClr val="FFFFFF"/>
                </a:solidFill>
              </a:rPr>
              <a:t> </a:t>
            </a:r>
            <a:r>
              <a:rPr lang="es-ES" dirty="0" err="1" smtClean="0">
                <a:solidFill>
                  <a:srgbClr val="FFFFFF"/>
                </a:solidFill>
              </a:rPr>
              <a:t>ipsum</a:t>
            </a:r>
            <a:r>
              <a:rPr lang="es-ES" dirty="0" smtClean="0">
                <a:solidFill>
                  <a:srgbClr val="FFFFFF"/>
                </a:solidFill>
              </a:rPr>
              <a:t> dolor </a:t>
            </a:r>
            <a:r>
              <a:rPr lang="es-ES" dirty="0" err="1" smtClean="0">
                <a:solidFill>
                  <a:srgbClr val="FFFFFF"/>
                </a:solidFill>
              </a:rPr>
              <a:t>sit</a:t>
            </a:r>
            <a:r>
              <a:rPr lang="es-ES" dirty="0" smtClean="0">
                <a:solidFill>
                  <a:srgbClr val="FFFFFF"/>
                </a:solidFill>
              </a:rPr>
              <a:t> </a:t>
            </a:r>
            <a:r>
              <a:rPr lang="es-ES" dirty="0" err="1" smtClean="0">
                <a:solidFill>
                  <a:srgbClr val="FFFFFF"/>
                </a:solidFill>
              </a:rPr>
              <a:t>amet</a:t>
            </a:r>
            <a:r>
              <a:rPr lang="es-ES" dirty="0" smtClean="0">
                <a:solidFill>
                  <a:srgbClr val="FFFFFF"/>
                </a:solidFill>
              </a:rPr>
              <a:t> </a:t>
            </a:r>
            <a:r>
              <a:rPr lang="es-ES" dirty="0" err="1" smtClean="0">
                <a:solidFill>
                  <a:srgbClr val="FFFFFF"/>
                </a:solidFill>
              </a:rPr>
              <a:t>Lorem</a:t>
            </a:r>
            <a:r>
              <a:rPr lang="es-ES" dirty="0" smtClean="0">
                <a:solidFill>
                  <a:srgbClr val="FFFFFF"/>
                </a:solidFill>
              </a:rPr>
              <a:t> </a:t>
            </a:r>
            <a:r>
              <a:rPr lang="es-ES" dirty="0" err="1" smtClean="0">
                <a:solidFill>
                  <a:srgbClr val="FFFFFF"/>
                </a:solidFill>
              </a:rPr>
              <a:t>ipsum</a:t>
            </a:r>
            <a:r>
              <a:rPr lang="es-ES" dirty="0" smtClean="0">
                <a:solidFill>
                  <a:srgbClr val="FFFFFF"/>
                </a:solidFill>
              </a:rPr>
              <a:t> dolor </a:t>
            </a:r>
            <a:r>
              <a:rPr lang="es-ES" dirty="0" err="1" smtClean="0">
                <a:solidFill>
                  <a:srgbClr val="FFFFFF"/>
                </a:solidFill>
              </a:rPr>
              <a:t>sit</a:t>
            </a:r>
            <a:r>
              <a:rPr lang="es-ES" dirty="0" smtClean="0">
                <a:solidFill>
                  <a:srgbClr val="FFFFFF"/>
                </a:solidFill>
              </a:rPr>
              <a:t> </a:t>
            </a:r>
            <a:r>
              <a:rPr lang="es-ES" dirty="0" err="1" smtClean="0">
                <a:solidFill>
                  <a:srgbClr val="FFFFFF"/>
                </a:solidFill>
              </a:rPr>
              <a:t>amet</a:t>
            </a:r>
            <a:endParaRPr lang="es-ES" dirty="0" smtClean="0">
              <a:solidFill>
                <a:srgbClr val="FFFFFF"/>
              </a:solidFill>
            </a:endParaRPr>
          </a:p>
          <a:p>
            <a:endParaRPr lang="es-ES" sz="1800" dirty="0">
              <a:solidFill>
                <a:srgbClr val="363636"/>
              </a:solidFill>
            </a:endParaRPr>
          </a:p>
        </p:txBody>
      </p:sp>
      <p:grpSp>
        <p:nvGrpSpPr>
          <p:cNvPr id="20" name="Agrupar 26"/>
          <p:cNvGrpSpPr/>
          <p:nvPr/>
        </p:nvGrpSpPr>
        <p:grpSpPr>
          <a:xfrm>
            <a:off x="3478843" y="751992"/>
            <a:ext cx="2159985" cy="0"/>
            <a:chOff x="3314977" y="751992"/>
            <a:chExt cx="2159985" cy="0"/>
          </a:xfrm>
        </p:grpSpPr>
        <p:cxnSp>
          <p:nvCxnSpPr>
            <p:cNvPr id="21"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a:off x="4754967" y="751992"/>
              <a:ext cx="719995" cy="0"/>
            </a:xfrm>
            <a:prstGeom prst="line">
              <a:avLst/>
            </a:prstGeom>
            <a:ln w="12700" cmpd="sng">
              <a:solidFill>
                <a:srgbClr val="78DDCA"/>
              </a:solidFill>
            </a:ln>
            <a:effectLst/>
          </p:spPr>
          <p:style>
            <a:lnRef idx="2">
              <a:schemeClr val="accent1"/>
            </a:lnRef>
            <a:fillRef idx="0">
              <a:schemeClr val="accent1"/>
            </a:fillRef>
            <a:effectRef idx="1">
              <a:schemeClr val="accent1"/>
            </a:effectRef>
            <a:fontRef idx="minor">
              <a:schemeClr val="tx1"/>
            </a:fontRef>
          </p:style>
        </p:cxnSp>
      </p:gr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9877"/>
            <a:ext cx="9590568" cy="417577"/>
          </a:xfrm>
          <a:prstGeom prst="rect">
            <a:avLst/>
          </a:prstGeom>
        </p:spPr>
      </p:pic>
    </p:spTree>
    <p:extLst>
      <p:ext uri="{BB962C8B-B14F-4D97-AF65-F5344CB8AC3E}">
        <p14:creationId xmlns:p14="http://schemas.microsoft.com/office/powerpoint/2010/main" val="77565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19064"/>
          <a:stretch/>
        </p:blipFill>
        <p:spPr>
          <a:xfrm>
            <a:off x="0" y="0"/>
            <a:ext cx="3638511" cy="6852970"/>
          </a:xfrm>
          <a:prstGeom prst="rect">
            <a:avLst/>
          </a:prstGeom>
        </p:spPr>
      </p:pic>
      <p:sp>
        <p:nvSpPr>
          <p:cNvPr id="5" name="CuadroTexto 4"/>
          <p:cNvSpPr txBox="1"/>
          <p:nvPr/>
        </p:nvSpPr>
        <p:spPr>
          <a:xfrm>
            <a:off x="4158336" y="2653700"/>
            <a:ext cx="4427889" cy="3323987"/>
          </a:xfrm>
          <a:prstGeom prst="rect">
            <a:avLst/>
          </a:prstGeom>
          <a:noFill/>
        </p:spPr>
        <p:txBody>
          <a:bodyPr wrap="square" rtlCol="0">
            <a:spAutoFit/>
          </a:bodyPr>
          <a:lstStyle/>
          <a:p>
            <a:pPr marL="356400" indent="-355600">
              <a:spcBef>
                <a:spcPts val="1800"/>
              </a:spcBef>
              <a:buSzPct val="200000"/>
              <a:buBlip>
                <a:blip r:embed="rId3"/>
              </a:buBlip>
            </a:pPr>
            <a:r>
              <a:rPr lang="es-ES_tradnl" sz="1500" dirty="0" smtClean="0">
                <a:solidFill>
                  <a:srgbClr val="909090"/>
                </a:solidFill>
              </a:rPr>
              <a:t>INCLIVA </a:t>
            </a:r>
            <a:r>
              <a:rPr lang="es-ES_tradnl" sz="1500" dirty="0">
                <a:solidFill>
                  <a:srgbClr val="909090"/>
                </a:solidFill>
              </a:rPr>
              <a:t>se constituyó en el año 2000 y desde 2011 está acreditada como Instituto de Investigación Sanitaria por el Instituto de Salud Carlos III</a:t>
            </a:r>
            <a:r>
              <a:rPr lang="es-ES_tradnl" sz="1500" dirty="0" smtClean="0">
                <a:solidFill>
                  <a:srgbClr val="909090"/>
                </a:solidFill>
              </a:rPr>
              <a:t>.</a:t>
            </a:r>
            <a:endParaRPr lang="es-ES_tradnl" sz="1500" dirty="0">
              <a:solidFill>
                <a:srgbClr val="909090"/>
              </a:solidFill>
            </a:endParaRPr>
          </a:p>
          <a:p>
            <a:pPr marL="356400" indent="-355600">
              <a:spcBef>
                <a:spcPts val="1800"/>
              </a:spcBef>
              <a:buSzPct val="200000"/>
              <a:buBlip>
                <a:blip r:embed="rId3"/>
              </a:buBlip>
            </a:pPr>
            <a:r>
              <a:rPr lang="es-ES_tradnl" sz="1500" dirty="0">
                <a:solidFill>
                  <a:srgbClr val="909090"/>
                </a:solidFill>
              </a:rPr>
              <a:t>El Instituto de Investigación Sanitaria INCLIVA gestiona la investigación biomédica del Hospital Clínico Universitario de Valencia y su Departamento de </a:t>
            </a:r>
            <a:r>
              <a:rPr lang="es-ES_tradnl" sz="1500" dirty="0" smtClean="0">
                <a:solidFill>
                  <a:srgbClr val="909090"/>
                </a:solidFill>
              </a:rPr>
              <a:t>Salud.</a:t>
            </a:r>
            <a:endParaRPr lang="es-ES_tradnl" sz="1500" dirty="0">
              <a:solidFill>
                <a:srgbClr val="909090"/>
              </a:solidFill>
            </a:endParaRPr>
          </a:p>
          <a:p>
            <a:pPr marL="356400" indent="-355600">
              <a:spcBef>
                <a:spcPts val="1800"/>
              </a:spcBef>
              <a:buSzPct val="200000"/>
              <a:buBlip>
                <a:blip r:embed="rId3"/>
              </a:buBlip>
            </a:pPr>
            <a:r>
              <a:rPr lang="es-ES_tradnl" sz="1500" dirty="0">
                <a:solidFill>
                  <a:srgbClr val="909090"/>
                </a:solidFill>
              </a:rPr>
              <a:t>Actualmente INCLIVA cuenta con más de 400 investigadores de reconocido prestigio en la comunidad científica internacional y dispone de </a:t>
            </a:r>
            <a:r>
              <a:rPr lang="es-ES_tradnl" sz="1500" dirty="0" smtClean="0">
                <a:solidFill>
                  <a:srgbClr val="909090"/>
                </a:solidFill>
              </a:rPr>
              <a:t>tecnología.</a:t>
            </a:r>
            <a:endParaRPr lang="es-ES_tradnl" sz="1500" dirty="0">
              <a:solidFill>
                <a:srgbClr val="909090"/>
              </a:solidFill>
            </a:endParaRPr>
          </a:p>
        </p:txBody>
      </p:sp>
      <p:sp>
        <p:nvSpPr>
          <p:cNvPr id="6" name="CuadroTexto 5"/>
          <p:cNvSpPr txBox="1"/>
          <p:nvPr/>
        </p:nvSpPr>
        <p:spPr>
          <a:xfrm>
            <a:off x="4158336" y="1474290"/>
            <a:ext cx="4427889" cy="784830"/>
          </a:xfrm>
          <a:prstGeom prst="rect">
            <a:avLst/>
          </a:prstGeom>
          <a:noFill/>
        </p:spPr>
        <p:txBody>
          <a:bodyPr wrap="square" rtlCol="0">
            <a:spAutoFit/>
          </a:bodyPr>
          <a:lstStyle/>
          <a:p>
            <a:r>
              <a:rPr lang="es-ES_tradnl" sz="1500" dirty="0" smtClean="0">
                <a:solidFill>
                  <a:srgbClr val="909090"/>
                </a:solidFill>
              </a:rPr>
              <a:t>INCLIVA </a:t>
            </a:r>
            <a:r>
              <a:rPr lang="es-ES_tradnl" sz="1500" dirty="0">
                <a:solidFill>
                  <a:srgbClr val="909090"/>
                </a:solidFill>
              </a:rPr>
              <a:t>se constituyó en el año 2000 y desde 2011 está acreditada como Instituto de Investigación Sanitaria por el Instituto de Salud Carlos III</a:t>
            </a:r>
            <a:r>
              <a:rPr lang="es-ES_tradnl" sz="1500" dirty="0" smtClean="0">
                <a:solidFill>
                  <a:srgbClr val="909090"/>
                </a:solidFill>
              </a:rPr>
              <a:t>.</a:t>
            </a:r>
            <a:endParaRPr lang="es-ES_tradnl" sz="1500" dirty="0">
              <a:solidFill>
                <a:srgbClr val="909090"/>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78238"/>
            <a:ext cx="2679808" cy="679762"/>
          </a:xfrm>
          <a:prstGeom prst="rect">
            <a:avLst/>
          </a:prstGeom>
        </p:spPr>
      </p:pic>
      <p:sp>
        <p:nvSpPr>
          <p:cNvPr id="17" name="Título 1"/>
          <p:cNvSpPr>
            <a:spLocks noGrp="1"/>
          </p:cNvSpPr>
          <p:nvPr>
            <p:ph type="title" idx="4294967295"/>
          </p:nvPr>
        </p:nvSpPr>
        <p:spPr>
          <a:xfrm>
            <a:off x="4198838" y="289511"/>
            <a:ext cx="4413350" cy="344856"/>
          </a:xfrm>
          <a:prstGeom prst="rect">
            <a:avLst/>
          </a:prstGeom>
        </p:spPr>
        <p:txBody>
          <a:bodyPr>
            <a:noAutofit/>
          </a:bodyPr>
          <a:lstStyle/>
          <a:p>
            <a:r>
              <a:rPr lang="es-ES" sz="2400" dirty="0" smtClean="0">
                <a:solidFill>
                  <a:srgbClr val="3D44AC"/>
                </a:solidFill>
              </a:rPr>
              <a:t>TITULO DIAPOSITIVA</a:t>
            </a:r>
            <a:endParaRPr lang="es-ES" sz="2400" dirty="0">
              <a:solidFill>
                <a:srgbClr val="3D44AC"/>
              </a:solidFill>
            </a:endParaRPr>
          </a:p>
        </p:txBody>
      </p:sp>
      <p:sp>
        <p:nvSpPr>
          <p:cNvPr id="18" name="Marcador de contenido 2"/>
          <p:cNvSpPr txBox="1">
            <a:spLocks/>
          </p:cNvSpPr>
          <p:nvPr/>
        </p:nvSpPr>
        <p:spPr>
          <a:xfrm>
            <a:off x="4198838" y="739332"/>
            <a:ext cx="4413350"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err="1" smtClean="0">
                <a:solidFill>
                  <a:srgbClr val="909090"/>
                </a:solidFill>
              </a:rPr>
              <a:t>Lorem</a:t>
            </a:r>
            <a:r>
              <a:rPr lang="es-ES" dirty="0" smtClean="0">
                <a:solidFill>
                  <a:srgbClr val="909090"/>
                </a:solidFill>
              </a:rPr>
              <a:t> </a:t>
            </a:r>
            <a:r>
              <a:rPr lang="es-ES" dirty="0" err="1" smtClean="0">
                <a:solidFill>
                  <a:srgbClr val="909090"/>
                </a:solidFill>
              </a:rPr>
              <a:t>ipsum</a:t>
            </a:r>
            <a:r>
              <a:rPr lang="es-ES" dirty="0" smtClean="0">
                <a:solidFill>
                  <a:srgbClr val="909090"/>
                </a:solidFill>
              </a:rPr>
              <a:t> dolor </a:t>
            </a:r>
            <a:r>
              <a:rPr lang="es-ES" dirty="0" err="1" smtClean="0">
                <a:solidFill>
                  <a:srgbClr val="909090"/>
                </a:solidFill>
              </a:rPr>
              <a:t>sit</a:t>
            </a:r>
            <a:r>
              <a:rPr lang="es-ES" dirty="0" smtClean="0">
                <a:solidFill>
                  <a:srgbClr val="909090"/>
                </a:solidFill>
              </a:rPr>
              <a:t> </a:t>
            </a:r>
            <a:r>
              <a:rPr lang="es-ES" dirty="0" err="1" smtClean="0">
                <a:solidFill>
                  <a:srgbClr val="909090"/>
                </a:solidFill>
              </a:rPr>
              <a:t>amet</a:t>
            </a:r>
            <a:r>
              <a:rPr lang="es-ES" dirty="0" smtClean="0">
                <a:solidFill>
                  <a:srgbClr val="909090"/>
                </a:solidFill>
              </a:rPr>
              <a:t> </a:t>
            </a:r>
            <a:r>
              <a:rPr lang="es-ES" dirty="0" err="1" smtClean="0">
                <a:solidFill>
                  <a:srgbClr val="909090"/>
                </a:solidFill>
              </a:rPr>
              <a:t>Lorem</a:t>
            </a:r>
            <a:r>
              <a:rPr lang="es-ES" dirty="0" smtClean="0">
                <a:solidFill>
                  <a:srgbClr val="909090"/>
                </a:solidFill>
              </a:rPr>
              <a:t> </a:t>
            </a:r>
            <a:r>
              <a:rPr lang="es-ES" dirty="0" err="1" smtClean="0">
                <a:solidFill>
                  <a:srgbClr val="909090"/>
                </a:solidFill>
              </a:rPr>
              <a:t>ipsum</a:t>
            </a:r>
            <a:r>
              <a:rPr lang="es-ES" dirty="0" smtClean="0">
                <a:solidFill>
                  <a:srgbClr val="909090"/>
                </a:solidFill>
              </a:rPr>
              <a:t> dolor</a:t>
            </a:r>
            <a:endParaRPr lang="es-ES" sz="1800" dirty="0">
              <a:solidFill>
                <a:srgbClr val="363636"/>
              </a:solidFill>
            </a:endParaRPr>
          </a:p>
        </p:txBody>
      </p:sp>
      <p:grpSp>
        <p:nvGrpSpPr>
          <p:cNvPr id="19" name="Agrupar 18"/>
          <p:cNvGrpSpPr/>
          <p:nvPr/>
        </p:nvGrpSpPr>
        <p:grpSpPr>
          <a:xfrm>
            <a:off x="5324819" y="751992"/>
            <a:ext cx="2159985" cy="0"/>
            <a:chOff x="3314977" y="751992"/>
            <a:chExt cx="2159985" cy="0"/>
          </a:xfrm>
        </p:grpSpPr>
        <p:cxnSp>
          <p:nvCxnSpPr>
            <p:cNvPr id="20" name="Conector recto 19"/>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21" name="Conector recto 20"/>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4754967" y="751992"/>
              <a:ext cx="719995" cy="0"/>
            </a:xfrm>
            <a:prstGeom prst="line">
              <a:avLst/>
            </a:prstGeom>
            <a:ln w="12700" cmpd="sng">
              <a:solidFill>
                <a:srgbClr val="78DDED"/>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56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2466" y="1403480"/>
            <a:ext cx="7930091" cy="1877437"/>
          </a:xfrm>
          <a:prstGeom prst="rect">
            <a:avLst/>
          </a:prstGeom>
          <a:noFill/>
        </p:spPr>
        <p:txBody>
          <a:bodyPr wrap="square" rtlCol="0">
            <a:spAutoFit/>
          </a:bodyPr>
          <a:lstStyle/>
          <a:p>
            <a:r>
              <a:rPr lang="es-ES_tradnl" sz="1500" dirty="0" smtClean="0">
                <a:solidFill>
                  <a:srgbClr val="909090"/>
                </a:solidFill>
              </a:rPr>
              <a:t>INCLIVA </a:t>
            </a:r>
            <a:r>
              <a:rPr lang="es-ES_tradnl" sz="1500" dirty="0">
                <a:solidFill>
                  <a:srgbClr val="909090"/>
                </a:solidFill>
              </a:rPr>
              <a:t>se constituyó en el año 2000 y desde 2011 está acreditada como Instituto de Investigación Sanitaria por el Instituto de Salud Carlos III.</a:t>
            </a:r>
          </a:p>
          <a:p>
            <a:endParaRPr lang="es-ES_tradnl" sz="1500" dirty="0">
              <a:solidFill>
                <a:srgbClr val="909090"/>
              </a:solidFill>
            </a:endParaRPr>
          </a:p>
          <a:p>
            <a:r>
              <a:rPr lang="es-ES_tradnl" sz="1500" dirty="0">
                <a:solidFill>
                  <a:srgbClr val="909090"/>
                </a:solidFill>
              </a:rPr>
              <a:t>El Instituto </a:t>
            </a:r>
            <a:r>
              <a:rPr lang="es-ES_tradnl" sz="1500" dirty="0">
                <a:solidFill>
                  <a:srgbClr val="3D44AC"/>
                </a:solidFill>
              </a:rPr>
              <a:t>de Investigación Sanitaria </a:t>
            </a:r>
            <a:r>
              <a:rPr lang="es-ES_tradnl" sz="1500" dirty="0">
                <a:solidFill>
                  <a:srgbClr val="909090"/>
                </a:solidFill>
              </a:rPr>
              <a:t>INCLIVA gestiona la investigación biomédica del Hospital Clínico Universitario de Valencia y su Departamento de Salud, así como de terminados grupos de excelencia científica de la Facultad de Medicina de la Universidad de Valencia y del Instituto Universitario Valenciano de Infertilidad, IUVI.</a:t>
            </a:r>
          </a:p>
          <a:p>
            <a:endParaRPr lang="es-ES_tradnl" sz="1100" dirty="0">
              <a:solidFill>
                <a:srgbClr val="2D2D9C"/>
              </a:solidFill>
            </a:endParaRPr>
          </a:p>
        </p:txBody>
      </p:sp>
      <p:grpSp>
        <p:nvGrpSpPr>
          <p:cNvPr id="5" name="Agrupar 4"/>
          <p:cNvGrpSpPr/>
          <p:nvPr/>
        </p:nvGrpSpPr>
        <p:grpSpPr>
          <a:xfrm>
            <a:off x="696980" y="3458191"/>
            <a:ext cx="2162253" cy="2374173"/>
            <a:chOff x="666004" y="3340666"/>
            <a:chExt cx="2162253" cy="2374173"/>
          </a:xfrm>
        </p:grpSpPr>
        <p:graphicFrame>
          <p:nvGraphicFramePr>
            <p:cNvPr id="6" name="Gráfico 5"/>
            <p:cNvGraphicFramePr/>
            <p:nvPr>
              <p:extLst>
                <p:ext uri="{D42A27DB-BD31-4B8C-83A1-F6EECF244321}">
                  <p14:modId xmlns:p14="http://schemas.microsoft.com/office/powerpoint/2010/main" val="3375169389"/>
                </p:ext>
              </p:extLst>
            </p:nvPr>
          </p:nvGraphicFramePr>
          <p:xfrm>
            <a:off x="666004" y="3340666"/>
            <a:ext cx="2162253" cy="2374173"/>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1161634" y="4398410"/>
              <a:ext cx="1177124" cy="553998"/>
            </a:xfrm>
            <a:prstGeom prst="rect">
              <a:avLst/>
            </a:prstGeom>
            <a:noFill/>
          </p:spPr>
          <p:txBody>
            <a:bodyPr wrap="square" rtlCol="0">
              <a:spAutoFit/>
            </a:bodyPr>
            <a:lstStyle/>
            <a:p>
              <a:pPr algn="ctr"/>
              <a:r>
                <a:rPr lang="es-ES" sz="3000" b="1" dirty="0" smtClean="0">
                  <a:solidFill>
                    <a:srgbClr val="3D44AC"/>
                  </a:solidFill>
                </a:rPr>
                <a:t>80%</a:t>
              </a:r>
              <a:endParaRPr lang="es-ES" sz="3000" b="1" dirty="0">
                <a:solidFill>
                  <a:srgbClr val="3D44AC"/>
                </a:solidFill>
              </a:endParaRPr>
            </a:p>
          </p:txBody>
        </p:sp>
      </p:grpSp>
      <p:grpSp>
        <p:nvGrpSpPr>
          <p:cNvPr id="8" name="Agrupar 7"/>
          <p:cNvGrpSpPr/>
          <p:nvPr/>
        </p:nvGrpSpPr>
        <p:grpSpPr>
          <a:xfrm>
            <a:off x="3477158" y="3458191"/>
            <a:ext cx="2162253" cy="2374173"/>
            <a:chOff x="666004" y="3340666"/>
            <a:chExt cx="2162253" cy="2374173"/>
          </a:xfrm>
        </p:grpSpPr>
        <p:graphicFrame>
          <p:nvGraphicFramePr>
            <p:cNvPr id="9" name="Gráfico 8"/>
            <p:cNvGraphicFramePr/>
            <p:nvPr>
              <p:extLst>
                <p:ext uri="{D42A27DB-BD31-4B8C-83A1-F6EECF244321}">
                  <p14:modId xmlns:p14="http://schemas.microsoft.com/office/powerpoint/2010/main" val="2662994688"/>
                </p:ext>
              </p:extLst>
            </p:nvPr>
          </p:nvGraphicFramePr>
          <p:xfrm>
            <a:off x="666004" y="3340666"/>
            <a:ext cx="2162253" cy="2374173"/>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p:cNvSpPr txBox="1"/>
            <p:nvPr/>
          </p:nvSpPr>
          <p:spPr>
            <a:xfrm>
              <a:off x="1169377" y="4398410"/>
              <a:ext cx="1161638" cy="553998"/>
            </a:xfrm>
            <a:prstGeom prst="rect">
              <a:avLst/>
            </a:prstGeom>
            <a:noFill/>
          </p:spPr>
          <p:txBody>
            <a:bodyPr wrap="square" rtlCol="0">
              <a:spAutoFit/>
            </a:bodyPr>
            <a:lstStyle/>
            <a:p>
              <a:pPr algn="ctr"/>
              <a:r>
                <a:rPr lang="es-ES" sz="3000" b="1" dirty="0" smtClean="0">
                  <a:solidFill>
                    <a:srgbClr val="3D44AC"/>
                  </a:solidFill>
                </a:rPr>
                <a:t>40%</a:t>
              </a:r>
              <a:endParaRPr lang="es-ES" sz="3000" b="1" dirty="0">
                <a:solidFill>
                  <a:srgbClr val="3D44AC"/>
                </a:solidFill>
              </a:endParaRPr>
            </a:p>
          </p:txBody>
        </p:sp>
      </p:grpSp>
      <p:grpSp>
        <p:nvGrpSpPr>
          <p:cNvPr id="11" name="Agrupar 10"/>
          <p:cNvGrpSpPr/>
          <p:nvPr/>
        </p:nvGrpSpPr>
        <p:grpSpPr>
          <a:xfrm>
            <a:off x="6257337" y="3458191"/>
            <a:ext cx="2162253" cy="2374173"/>
            <a:chOff x="666004" y="3340666"/>
            <a:chExt cx="2162253" cy="2374173"/>
          </a:xfrm>
        </p:grpSpPr>
        <p:graphicFrame>
          <p:nvGraphicFramePr>
            <p:cNvPr id="12" name="Gráfico 11"/>
            <p:cNvGraphicFramePr/>
            <p:nvPr>
              <p:extLst>
                <p:ext uri="{D42A27DB-BD31-4B8C-83A1-F6EECF244321}">
                  <p14:modId xmlns:p14="http://schemas.microsoft.com/office/powerpoint/2010/main" val="2294943259"/>
                </p:ext>
              </p:extLst>
            </p:nvPr>
          </p:nvGraphicFramePr>
          <p:xfrm>
            <a:off x="666004" y="3340666"/>
            <a:ext cx="2162253" cy="2374173"/>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p:cNvSpPr txBox="1"/>
            <p:nvPr/>
          </p:nvSpPr>
          <p:spPr>
            <a:xfrm>
              <a:off x="1200354" y="4398410"/>
              <a:ext cx="1099684" cy="553998"/>
            </a:xfrm>
            <a:prstGeom prst="rect">
              <a:avLst/>
            </a:prstGeom>
            <a:noFill/>
          </p:spPr>
          <p:txBody>
            <a:bodyPr wrap="square" rtlCol="0">
              <a:spAutoFit/>
            </a:bodyPr>
            <a:lstStyle/>
            <a:p>
              <a:pPr algn="ctr"/>
              <a:r>
                <a:rPr lang="es-ES" sz="3000" b="1" dirty="0" smtClean="0">
                  <a:solidFill>
                    <a:srgbClr val="3D44AC"/>
                  </a:solidFill>
                </a:rPr>
                <a:t>50%</a:t>
              </a:r>
              <a:endParaRPr lang="es-ES" sz="3000" b="1" dirty="0">
                <a:solidFill>
                  <a:srgbClr val="3D44AC"/>
                </a:solidFill>
              </a:endParaRPr>
            </a:p>
          </p:txBody>
        </p:sp>
      </p:grpSp>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78238"/>
            <a:ext cx="2679808" cy="679762"/>
          </a:xfrm>
          <a:prstGeom prst="rect">
            <a:avLst/>
          </a:prstGeom>
        </p:spPr>
      </p:pic>
      <p:sp>
        <p:nvSpPr>
          <p:cNvPr id="18" name="Título 1"/>
          <p:cNvSpPr>
            <a:spLocks noGrp="1"/>
          </p:cNvSpPr>
          <p:nvPr>
            <p:ph type="title" idx="4294967295"/>
          </p:nvPr>
        </p:nvSpPr>
        <p:spPr>
          <a:xfrm>
            <a:off x="531812" y="289511"/>
            <a:ext cx="8080376" cy="344856"/>
          </a:xfrm>
          <a:prstGeom prst="rect">
            <a:avLst/>
          </a:prstGeom>
        </p:spPr>
        <p:txBody>
          <a:bodyPr>
            <a:noAutofit/>
          </a:bodyPr>
          <a:lstStyle/>
          <a:p>
            <a:r>
              <a:rPr lang="es-ES" sz="2400" dirty="0" smtClean="0">
                <a:solidFill>
                  <a:srgbClr val="3D44AC"/>
                </a:solidFill>
              </a:rPr>
              <a:t>TITULO DIAPOSITIVA</a:t>
            </a:r>
            <a:endParaRPr lang="es-ES" sz="2400" dirty="0">
              <a:solidFill>
                <a:srgbClr val="3D44AC"/>
              </a:solidFill>
            </a:endParaRPr>
          </a:p>
        </p:txBody>
      </p:sp>
      <p:sp>
        <p:nvSpPr>
          <p:cNvPr id="19" name="Marcador de contenido 2"/>
          <p:cNvSpPr txBox="1">
            <a:spLocks/>
          </p:cNvSpPr>
          <p:nvPr/>
        </p:nvSpPr>
        <p:spPr>
          <a:xfrm>
            <a:off x="531812" y="739332"/>
            <a:ext cx="8080376" cy="405939"/>
          </a:xfrm>
          <a:prstGeom prst="rect">
            <a:avLst/>
          </a:prstGeom>
        </p:spPr>
        <p:txBody>
          <a:bodyPr>
            <a:noAutofit/>
          </a:bodyPr>
          <a:lstStyle>
            <a:lvl1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1pPr>
            <a:lvl2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2pPr>
            <a:lvl3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3pPr>
            <a:lvl4pPr marL="0" indent="0" algn="ctr" defTabSz="457200" rtl="0" eaLnBrk="1" latinLnBrk="0" hangingPunct="1">
              <a:spcBef>
                <a:spcPct val="20000"/>
              </a:spcBef>
              <a:buFont typeface="Arial"/>
              <a:buNone/>
              <a:defRPr lang="es-ES_tradnl" sz="1500" kern="1200" dirty="0" smtClean="0">
                <a:solidFill>
                  <a:schemeClr val="tx1">
                    <a:tint val="75000"/>
                  </a:schemeClr>
                </a:solidFill>
                <a:latin typeface="+mn-lt"/>
                <a:ea typeface="+mn-ea"/>
                <a:cs typeface="+mn-cs"/>
              </a:defRPr>
            </a:lvl4pPr>
            <a:lvl5pPr marL="0" indent="0" algn="ctr" defTabSz="457200" rtl="0" eaLnBrk="1" latinLnBrk="0" hangingPunct="1">
              <a:spcBef>
                <a:spcPct val="20000"/>
              </a:spcBef>
              <a:buFont typeface="Arial"/>
              <a:buNone/>
              <a:defRPr lang="es-ES" sz="1500" kern="1200" dirty="0">
                <a:solidFill>
                  <a:schemeClr val="tx1">
                    <a:tint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dirty="0" err="1" smtClean="0">
                <a:solidFill>
                  <a:srgbClr val="909090"/>
                </a:solidFill>
              </a:rPr>
              <a:t>Lorem</a:t>
            </a:r>
            <a:r>
              <a:rPr lang="es-ES" dirty="0" smtClean="0">
                <a:solidFill>
                  <a:srgbClr val="909090"/>
                </a:solidFill>
              </a:rPr>
              <a:t> </a:t>
            </a:r>
            <a:r>
              <a:rPr lang="es-ES" dirty="0" err="1" smtClean="0">
                <a:solidFill>
                  <a:srgbClr val="909090"/>
                </a:solidFill>
              </a:rPr>
              <a:t>ipsum</a:t>
            </a:r>
            <a:r>
              <a:rPr lang="es-ES" dirty="0" smtClean="0">
                <a:solidFill>
                  <a:srgbClr val="909090"/>
                </a:solidFill>
              </a:rPr>
              <a:t> dolor </a:t>
            </a:r>
            <a:r>
              <a:rPr lang="es-ES" dirty="0" err="1" smtClean="0">
                <a:solidFill>
                  <a:srgbClr val="909090"/>
                </a:solidFill>
              </a:rPr>
              <a:t>sit</a:t>
            </a:r>
            <a:r>
              <a:rPr lang="es-ES" dirty="0" smtClean="0">
                <a:solidFill>
                  <a:srgbClr val="909090"/>
                </a:solidFill>
              </a:rPr>
              <a:t> </a:t>
            </a:r>
            <a:r>
              <a:rPr lang="es-ES" dirty="0" err="1" smtClean="0">
                <a:solidFill>
                  <a:srgbClr val="909090"/>
                </a:solidFill>
              </a:rPr>
              <a:t>amet</a:t>
            </a:r>
            <a:r>
              <a:rPr lang="es-ES" dirty="0" smtClean="0">
                <a:solidFill>
                  <a:srgbClr val="909090"/>
                </a:solidFill>
              </a:rPr>
              <a:t> </a:t>
            </a:r>
            <a:r>
              <a:rPr lang="es-ES" dirty="0" err="1" smtClean="0">
                <a:solidFill>
                  <a:srgbClr val="909090"/>
                </a:solidFill>
              </a:rPr>
              <a:t>Lorem</a:t>
            </a:r>
            <a:r>
              <a:rPr lang="es-ES" dirty="0" smtClean="0">
                <a:solidFill>
                  <a:srgbClr val="909090"/>
                </a:solidFill>
              </a:rPr>
              <a:t> </a:t>
            </a:r>
            <a:r>
              <a:rPr lang="es-ES" dirty="0" err="1" smtClean="0">
                <a:solidFill>
                  <a:srgbClr val="909090"/>
                </a:solidFill>
              </a:rPr>
              <a:t>ipsum</a:t>
            </a:r>
            <a:r>
              <a:rPr lang="es-ES" dirty="0" smtClean="0">
                <a:solidFill>
                  <a:srgbClr val="909090"/>
                </a:solidFill>
              </a:rPr>
              <a:t> dolor </a:t>
            </a:r>
            <a:r>
              <a:rPr lang="es-ES" dirty="0" err="1" smtClean="0">
                <a:solidFill>
                  <a:srgbClr val="909090"/>
                </a:solidFill>
              </a:rPr>
              <a:t>sit</a:t>
            </a:r>
            <a:r>
              <a:rPr lang="es-ES" dirty="0" smtClean="0">
                <a:solidFill>
                  <a:srgbClr val="909090"/>
                </a:solidFill>
              </a:rPr>
              <a:t> </a:t>
            </a:r>
            <a:r>
              <a:rPr lang="es-ES" dirty="0" err="1" smtClean="0">
                <a:solidFill>
                  <a:srgbClr val="909090"/>
                </a:solidFill>
              </a:rPr>
              <a:t>amet</a:t>
            </a:r>
            <a:endParaRPr lang="es-ES" dirty="0" smtClean="0">
              <a:solidFill>
                <a:srgbClr val="909090"/>
              </a:solidFill>
            </a:endParaRPr>
          </a:p>
          <a:p>
            <a:endParaRPr lang="es-ES" sz="1800" dirty="0">
              <a:solidFill>
                <a:srgbClr val="363636"/>
              </a:solidFill>
            </a:endParaRPr>
          </a:p>
        </p:txBody>
      </p:sp>
      <p:grpSp>
        <p:nvGrpSpPr>
          <p:cNvPr id="20" name="Agrupar 19"/>
          <p:cNvGrpSpPr/>
          <p:nvPr/>
        </p:nvGrpSpPr>
        <p:grpSpPr>
          <a:xfrm>
            <a:off x="3478843" y="751992"/>
            <a:ext cx="2159985" cy="0"/>
            <a:chOff x="3314977" y="751992"/>
            <a:chExt cx="2159985" cy="0"/>
          </a:xfrm>
        </p:grpSpPr>
        <p:cxnSp>
          <p:nvCxnSpPr>
            <p:cNvPr id="21" name="Conector recto 20"/>
            <p:cNvCxnSpPr/>
            <p:nvPr/>
          </p:nvCxnSpPr>
          <p:spPr>
            <a:xfrm>
              <a:off x="3314977" y="751992"/>
              <a:ext cx="719995" cy="0"/>
            </a:xfrm>
            <a:prstGeom prst="line">
              <a:avLst/>
            </a:prstGeom>
            <a:ln w="12700" cmpd="sng">
              <a:solidFill>
                <a:srgbClr val="2E9BED"/>
              </a:solidFill>
            </a:ln>
            <a:effectLst/>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4034972" y="751992"/>
              <a:ext cx="719995" cy="0"/>
            </a:xfrm>
            <a:prstGeom prst="line">
              <a:avLst/>
            </a:prstGeom>
            <a:ln w="12700" cmpd="sng">
              <a:solidFill>
                <a:srgbClr val="F090C6"/>
              </a:solidFill>
            </a:ln>
            <a:effectLst/>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a:off x="4754967" y="751992"/>
              <a:ext cx="719995" cy="0"/>
            </a:xfrm>
            <a:prstGeom prst="line">
              <a:avLst/>
            </a:prstGeom>
            <a:ln w="12700" cmpd="sng">
              <a:solidFill>
                <a:srgbClr val="78DDED"/>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8878531"/>
      </p:ext>
    </p:extLst>
  </p:cSld>
  <p:clrMapOvr>
    <a:masterClrMapping/>
  </p:clrMapOvr>
</p:sld>
</file>

<file path=ppt/theme/theme1.xml><?xml version="1.0" encoding="utf-8"?>
<a:theme xmlns:a="http://schemas.openxmlformats.org/drawingml/2006/main" name="Tema de Office">
  <a:themeElements>
    <a:clrScheme name="INCLIVA CORPORATIVO">
      <a:dk1>
        <a:srgbClr val="909090"/>
      </a:dk1>
      <a:lt1>
        <a:sysClr val="window" lastClr="FFFFFF"/>
      </a:lt1>
      <a:dk2>
        <a:srgbClr val="363636"/>
      </a:dk2>
      <a:lt2>
        <a:srgbClr val="FDFEFE"/>
      </a:lt2>
      <a:accent1>
        <a:srgbClr val="3D44AC"/>
      </a:accent1>
      <a:accent2>
        <a:srgbClr val="2E9BED"/>
      </a:accent2>
      <a:accent3>
        <a:srgbClr val="F090C6"/>
      </a:accent3>
      <a:accent4>
        <a:srgbClr val="78DDCA"/>
      </a:accent4>
      <a:accent5>
        <a:srgbClr val="7155E5"/>
      </a:accent5>
      <a:accent6>
        <a:srgbClr val="CF76E5"/>
      </a:accent6>
      <a:hlink>
        <a:srgbClr val="3D44AC"/>
      </a:hlink>
      <a:folHlink>
        <a:srgbClr val="226BA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2380</TotalTime>
  <Words>2605</Words>
  <Application>Microsoft Office PowerPoint</Application>
  <PresentationFormat>Presentación en pantalla (4:3)</PresentationFormat>
  <Paragraphs>157</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Presentación de PowerPoint</vt:lpstr>
      <vt:lpstr>Presentación de PowerPoint</vt:lpstr>
      <vt:lpstr>Presentación de PowerPoint</vt:lpstr>
      <vt:lpstr>Presentación de PowerPoint</vt:lpstr>
      <vt:lpstr>Presentación de PowerPoint</vt:lpstr>
      <vt:lpstr>TITULO DIAPOSITIVA</vt:lpstr>
      <vt:lpstr>TITULO DIAPOSITIVA</vt:lpstr>
      <vt:lpstr>TITULO DIAPOSITIVA</vt:lpstr>
      <vt:lpstr>TITULO DIAPOSITIVA</vt:lpstr>
      <vt:lpstr>TITULO DIAPOSITIVA</vt:lpstr>
      <vt:lpstr>TITULO DIAPOSITIVA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Ardi</dc:creator>
  <cp:lastModifiedBy>Idees</cp:lastModifiedBy>
  <cp:revision>128</cp:revision>
  <dcterms:created xsi:type="dcterms:W3CDTF">2016-08-05T09:06:18Z</dcterms:created>
  <dcterms:modified xsi:type="dcterms:W3CDTF">2017-01-17T17:12:14Z</dcterms:modified>
</cp:coreProperties>
</file>